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A0808"/>
    <a:srgbClr val="2337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605EB02-A12D-41DA-AACC-CC38FD3393E8}" v="71" dt="2022-11-07T21:06:38.32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93" d="100"/>
          <a:sy n="93" d="100"/>
        </p:scale>
        <p:origin x="54" y="2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6/11/relationships/changesInfo" Target="changesInfos/changesInfo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Orlando Joaqui" userId="4d2d63b7-dea2-4cdd-8956-1d4124e2081c" providerId="ADAL" clId="{F125DB62-6906-4814-8BB1-BA3E9F4345E0}"/>
    <pc:docChg chg="undo custSel modSld">
      <pc:chgData name="Orlando Joaqui" userId="4d2d63b7-dea2-4cdd-8956-1d4124e2081c" providerId="ADAL" clId="{F125DB62-6906-4814-8BB1-BA3E9F4345E0}" dt="2022-08-25T21:29:27.814" v="324" actId="164"/>
      <pc:docMkLst>
        <pc:docMk/>
      </pc:docMkLst>
      <pc:sldChg chg="addSp delSp modSp mod">
        <pc:chgData name="Orlando Joaqui" userId="4d2d63b7-dea2-4cdd-8956-1d4124e2081c" providerId="ADAL" clId="{F125DB62-6906-4814-8BB1-BA3E9F4345E0}" dt="2022-08-25T21:29:27.814" v="324" actId="164"/>
        <pc:sldMkLst>
          <pc:docMk/>
          <pc:sldMk cId="270940972" sldId="259"/>
        </pc:sldMkLst>
        <pc:spChg chg="mod">
          <ac:chgData name="Orlando Joaqui" userId="4d2d63b7-dea2-4cdd-8956-1d4124e2081c" providerId="ADAL" clId="{F125DB62-6906-4814-8BB1-BA3E9F4345E0}" dt="2022-08-25T21:28:28.923" v="321"/>
          <ac:spMkLst>
            <pc:docMk/>
            <pc:sldMk cId="270940972" sldId="259"/>
            <ac:spMk id="4" creationId="{B580BAAA-87F9-8693-2D43-C6267AEF586F}"/>
          </ac:spMkLst>
        </pc:spChg>
        <pc:spChg chg="mod topLvl">
          <ac:chgData name="Orlando Joaqui" userId="4d2d63b7-dea2-4cdd-8956-1d4124e2081c" providerId="ADAL" clId="{F125DB62-6906-4814-8BB1-BA3E9F4345E0}" dt="2022-08-25T21:29:27.814" v="324" actId="164"/>
          <ac:spMkLst>
            <pc:docMk/>
            <pc:sldMk cId="270940972" sldId="259"/>
            <ac:spMk id="5" creationId="{373F4713-A76A-ACB1-D558-DD8076C86EC2}"/>
          </ac:spMkLst>
        </pc:spChg>
        <pc:grpChg chg="add mod">
          <ac:chgData name="Orlando Joaqui" userId="4d2d63b7-dea2-4cdd-8956-1d4124e2081c" providerId="ADAL" clId="{F125DB62-6906-4814-8BB1-BA3E9F4345E0}" dt="2022-08-25T21:28:31.387" v="322" actId="1076"/>
          <ac:grpSpMkLst>
            <pc:docMk/>
            <pc:sldMk cId="270940972" sldId="259"/>
            <ac:grpSpMk id="3" creationId="{7BA051C7-7693-3D15-BFB2-A47B52DF72B1}"/>
          </ac:grpSpMkLst>
        </pc:grpChg>
        <pc:grpChg chg="del">
          <ac:chgData name="Orlando Joaqui" userId="4d2d63b7-dea2-4cdd-8956-1d4124e2081c" providerId="ADAL" clId="{F125DB62-6906-4814-8BB1-BA3E9F4345E0}" dt="2022-08-25T21:23:44.561" v="0" actId="165"/>
          <ac:grpSpMkLst>
            <pc:docMk/>
            <pc:sldMk cId="270940972" sldId="259"/>
            <ac:grpSpMk id="16" creationId="{14195689-2ADC-C7F6-D140-11D5727DA760}"/>
          </ac:grpSpMkLst>
        </pc:grpChg>
        <pc:grpChg chg="add mod">
          <ac:chgData name="Orlando Joaqui" userId="4d2d63b7-dea2-4cdd-8956-1d4124e2081c" providerId="ADAL" clId="{F125DB62-6906-4814-8BB1-BA3E9F4345E0}" dt="2022-08-25T21:29:27.814" v="324" actId="164"/>
          <ac:grpSpMkLst>
            <pc:docMk/>
            <pc:sldMk cId="270940972" sldId="259"/>
            <ac:grpSpMk id="17" creationId="{9BEEFC99-F936-ADD8-FE3D-A9B6397BE7B5}"/>
          </ac:grpSpMkLst>
        </pc:grpChg>
        <pc:picChg chg="mod">
          <ac:chgData name="Orlando Joaqui" userId="4d2d63b7-dea2-4cdd-8956-1d4124e2081c" providerId="ADAL" clId="{F125DB62-6906-4814-8BB1-BA3E9F4345E0}" dt="2022-08-25T21:28:28.923" v="321"/>
          <ac:picMkLst>
            <pc:docMk/>
            <pc:sldMk cId="270940972" sldId="259"/>
            <ac:picMk id="7" creationId="{64321A3C-EA65-EA17-6F70-BC1D63428F14}"/>
          </ac:picMkLst>
        </pc:picChg>
        <pc:picChg chg="mod">
          <ac:chgData name="Orlando Joaqui" userId="4d2d63b7-dea2-4cdd-8956-1d4124e2081c" providerId="ADAL" clId="{F125DB62-6906-4814-8BB1-BA3E9F4345E0}" dt="2022-08-25T21:28:28.923" v="321"/>
          <ac:picMkLst>
            <pc:docMk/>
            <pc:sldMk cId="270940972" sldId="259"/>
            <ac:picMk id="9" creationId="{9A05FF9A-80D2-95EC-98F2-3C32D26E19BB}"/>
          </ac:picMkLst>
        </pc:picChg>
        <pc:picChg chg="mod">
          <ac:chgData name="Orlando Joaqui" userId="4d2d63b7-dea2-4cdd-8956-1d4124e2081c" providerId="ADAL" clId="{F125DB62-6906-4814-8BB1-BA3E9F4345E0}" dt="2022-08-25T21:28:28.923" v="321"/>
          <ac:picMkLst>
            <pc:docMk/>
            <pc:sldMk cId="270940972" sldId="259"/>
            <ac:picMk id="12" creationId="{83991856-8EC2-43F4-6461-EFC4255A7C38}"/>
          </ac:picMkLst>
        </pc:picChg>
        <pc:picChg chg="mod topLvl">
          <ac:chgData name="Orlando Joaqui" userId="4d2d63b7-dea2-4cdd-8956-1d4124e2081c" providerId="ADAL" clId="{F125DB62-6906-4814-8BB1-BA3E9F4345E0}" dt="2022-08-25T21:29:27.814" v="324" actId="164"/>
          <ac:picMkLst>
            <pc:docMk/>
            <pc:sldMk cId="270940972" sldId="259"/>
            <ac:picMk id="13" creationId="{99C8CDB9-6D2F-C64C-972E-5ACD6241E6C8}"/>
          </ac:picMkLst>
        </pc:picChg>
        <pc:picChg chg="del mod topLvl">
          <ac:chgData name="Orlando Joaqui" userId="4d2d63b7-dea2-4cdd-8956-1d4124e2081c" providerId="ADAL" clId="{F125DB62-6906-4814-8BB1-BA3E9F4345E0}" dt="2022-08-25T21:27:23.811" v="320" actId="478"/>
          <ac:picMkLst>
            <pc:docMk/>
            <pc:sldMk cId="270940972" sldId="259"/>
            <ac:picMk id="14" creationId="{6CE8A196-A83B-F1D8-3636-DB90E2C13826}"/>
          </ac:picMkLst>
        </pc:picChg>
        <pc:picChg chg="del mod topLvl">
          <ac:chgData name="Orlando Joaqui" userId="4d2d63b7-dea2-4cdd-8956-1d4124e2081c" providerId="ADAL" clId="{F125DB62-6906-4814-8BB1-BA3E9F4345E0}" dt="2022-08-25T21:27:21.145" v="319" actId="478"/>
          <ac:picMkLst>
            <pc:docMk/>
            <pc:sldMk cId="270940972" sldId="259"/>
            <ac:picMk id="15" creationId="{5E10AF4D-B737-F9F5-A947-5EAA73D86FDD}"/>
          </ac:picMkLst>
        </pc:picChg>
      </pc:sldChg>
    </pc:docChg>
  </pc:docChgLst>
  <pc:docChgLst>
    <pc:chgData name="Orlando Joaqui" userId="4d2d63b7-dea2-4cdd-8956-1d4124e2081c" providerId="ADAL" clId="{691305B7-DEB7-42F9-B722-2BEA025E320D}"/>
    <pc:docChg chg="custSel addSld modSld">
      <pc:chgData name="Orlando Joaqui" userId="4d2d63b7-dea2-4cdd-8956-1d4124e2081c" providerId="ADAL" clId="{691305B7-DEB7-42F9-B722-2BEA025E320D}" dt="2022-08-11T00:37:25.751" v="90" actId="1076"/>
      <pc:docMkLst>
        <pc:docMk/>
      </pc:docMkLst>
      <pc:sldChg chg="addSp delSp modSp mod">
        <pc:chgData name="Orlando Joaqui" userId="4d2d63b7-dea2-4cdd-8956-1d4124e2081c" providerId="ADAL" clId="{691305B7-DEB7-42F9-B722-2BEA025E320D}" dt="2022-08-11T00:22:13.134" v="73" actId="164"/>
        <pc:sldMkLst>
          <pc:docMk/>
          <pc:sldMk cId="270940972" sldId="259"/>
        </pc:sldMkLst>
        <pc:spChg chg="mod topLvl">
          <ac:chgData name="Orlando Joaqui" userId="4d2d63b7-dea2-4cdd-8956-1d4124e2081c" providerId="ADAL" clId="{691305B7-DEB7-42F9-B722-2BEA025E320D}" dt="2022-08-11T00:22:13.134" v="73" actId="164"/>
          <ac:spMkLst>
            <pc:docMk/>
            <pc:sldMk cId="270940972" sldId="259"/>
            <ac:spMk id="5" creationId="{373F4713-A76A-ACB1-D558-DD8076C86EC2}"/>
          </ac:spMkLst>
        </pc:spChg>
        <pc:grpChg chg="add del mod">
          <ac:chgData name="Orlando Joaqui" userId="4d2d63b7-dea2-4cdd-8956-1d4124e2081c" providerId="ADAL" clId="{691305B7-DEB7-42F9-B722-2BEA025E320D}" dt="2022-08-11T00:15:30.061" v="4" actId="165"/>
          <ac:grpSpMkLst>
            <pc:docMk/>
            <pc:sldMk cId="270940972" sldId="259"/>
            <ac:grpSpMk id="4" creationId="{A521B2F6-F8D5-2BB8-CBFF-02C75BA2B871}"/>
          </ac:grpSpMkLst>
        </pc:grpChg>
        <pc:grpChg chg="add mod">
          <ac:chgData name="Orlando Joaqui" userId="4d2d63b7-dea2-4cdd-8956-1d4124e2081c" providerId="ADAL" clId="{691305B7-DEB7-42F9-B722-2BEA025E320D}" dt="2022-08-11T00:22:13.134" v="73" actId="164"/>
          <ac:grpSpMkLst>
            <pc:docMk/>
            <pc:sldMk cId="270940972" sldId="259"/>
            <ac:grpSpMk id="16" creationId="{14195689-2ADC-C7F6-D140-11D5727DA760}"/>
          </ac:grpSpMkLst>
        </pc:grpChg>
        <pc:picChg chg="add del mod">
          <ac:chgData name="Orlando Joaqui" userId="4d2d63b7-dea2-4cdd-8956-1d4124e2081c" providerId="ADAL" clId="{691305B7-DEB7-42F9-B722-2BEA025E320D}" dt="2022-08-11T00:19:31.524" v="28" actId="478"/>
          <ac:picMkLst>
            <pc:docMk/>
            <pc:sldMk cId="270940972" sldId="259"/>
            <ac:picMk id="3" creationId="{E447324F-A0B9-2286-86F0-BC161F0E24A3}"/>
          </ac:picMkLst>
        </pc:picChg>
        <pc:picChg chg="del mod topLvl">
          <ac:chgData name="Orlando Joaqui" userId="4d2d63b7-dea2-4cdd-8956-1d4124e2081c" providerId="ADAL" clId="{691305B7-DEB7-42F9-B722-2BEA025E320D}" dt="2022-08-11T00:15:36.704" v="5" actId="478"/>
          <ac:picMkLst>
            <pc:docMk/>
            <pc:sldMk cId="270940972" sldId="259"/>
            <ac:picMk id="7" creationId="{C8CE50F7-18D7-1D74-37D0-4C712F16DCD5}"/>
          </ac:picMkLst>
        </pc:picChg>
        <pc:picChg chg="add mod">
          <ac:chgData name="Orlando Joaqui" userId="4d2d63b7-dea2-4cdd-8956-1d4124e2081c" providerId="ADAL" clId="{691305B7-DEB7-42F9-B722-2BEA025E320D}" dt="2022-08-11T00:18:39.335" v="22" actId="1076"/>
          <ac:picMkLst>
            <pc:docMk/>
            <pc:sldMk cId="270940972" sldId="259"/>
            <ac:picMk id="10" creationId="{1A25C52C-1905-36D3-320B-DABB6A1C0A16}"/>
          </ac:picMkLst>
        </pc:picChg>
        <pc:picChg chg="add mod modCrop">
          <ac:chgData name="Orlando Joaqui" userId="4d2d63b7-dea2-4cdd-8956-1d4124e2081c" providerId="ADAL" clId="{691305B7-DEB7-42F9-B722-2BEA025E320D}" dt="2022-08-11T00:22:13.134" v="73" actId="164"/>
          <ac:picMkLst>
            <pc:docMk/>
            <pc:sldMk cId="270940972" sldId="259"/>
            <ac:picMk id="13" creationId="{99C8CDB9-6D2F-C64C-972E-5ACD6241E6C8}"/>
          </ac:picMkLst>
        </pc:picChg>
        <pc:picChg chg="add mod modCrop">
          <ac:chgData name="Orlando Joaqui" userId="4d2d63b7-dea2-4cdd-8956-1d4124e2081c" providerId="ADAL" clId="{691305B7-DEB7-42F9-B722-2BEA025E320D}" dt="2022-08-11T00:22:13.134" v="73" actId="164"/>
          <ac:picMkLst>
            <pc:docMk/>
            <pc:sldMk cId="270940972" sldId="259"/>
            <ac:picMk id="14" creationId="{6CE8A196-A83B-F1D8-3636-DB90E2C13826}"/>
          </ac:picMkLst>
        </pc:picChg>
        <pc:picChg chg="add mod">
          <ac:chgData name="Orlando Joaqui" userId="4d2d63b7-dea2-4cdd-8956-1d4124e2081c" providerId="ADAL" clId="{691305B7-DEB7-42F9-B722-2BEA025E320D}" dt="2022-08-11T00:22:13.134" v="73" actId="164"/>
          <ac:picMkLst>
            <pc:docMk/>
            <pc:sldMk cId="270940972" sldId="259"/>
            <ac:picMk id="15" creationId="{5E10AF4D-B737-F9F5-A947-5EAA73D86FDD}"/>
          </ac:picMkLst>
        </pc:picChg>
      </pc:sldChg>
      <pc:sldChg chg="addSp delSp modSp add mod">
        <pc:chgData name="Orlando Joaqui" userId="4d2d63b7-dea2-4cdd-8956-1d4124e2081c" providerId="ADAL" clId="{691305B7-DEB7-42F9-B722-2BEA025E320D}" dt="2022-08-11T00:37:25.751" v="90" actId="1076"/>
        <pc:sldMkLst>
          <pc:docMk/>
          <pc:sldMk cId="3979787899" sldId="261"/>
        </pc:sldMkLst>
        <pc:spChg chg="mod topLvl">
          <ac:chgData name="Orlando Joaqui" userId="4d2d63b7-dea2-4cdd-8956-1d4124e2081c" providerId="ADAL" clId="{691305B7-DEB7-42F9-B722-2BEA025E320D}" dt="2022-08-11T00:36:26.127" v="89" actId="1076"/>
          <ac:spMkLst>
            <pc:docMk/>
            <pc:sldMk cId="3979787899" sldId="261"/>
            <ac:spMk id="17" creationId="{E684CE05-975F-D697-EEF5-8DDFB44A6068}"/>
          </ac:spMkLst>
        </pc:spChg>
        <pc:grpChg chg="add del mod">
          <ac:chgData name="Orlando Joaqui" userId="4d2d63b7-dea2-4cdd-8956-1d4124e2081c" providerId="ADAL" clId="{691305B7-DEB7-42F9-B722-2BEA025E320D}" dt="2022-08-11T00:36:10.584" v="84" actId="165"/>
          <ac:grpSpMkLst>
            <pc:docMk/>
            <pc:sldMk cId="3979787899" sldId="261"/>
            <ac:grpSpMk id="3" creationId="{59A3936A-4765-A650-2A6D-815DD2E26276}"/>
          </ac:grpSpMkLst>
        </pc:grpChg>
        <pc:grpChg chg="del">
          <ac:chgData name="Orlando Joaqui" userId="4d2d63b7-dea2-4cdd-8956-1d4124e2081c" providerId="ADAL" clId="{691305B7-DEB7-42F9-B722-2BEA025E320D}" dt="2022-08-11T00:35:44.295" v="78" actId="478"/>
          <ac:grpSpMkLst>
            <pc:docMk/>
            <pc:sldMk cId="3979787899" sldId="261"/>
            <ac:grpSpMk id="8" creationId="{AABA70E8-6D70-41A0-B540-4C3A23B265EB}"/>
          </ac:grpSpMkLst>
        </pc:grpChg>
        <pc:grpChg chg="del">
          <ac:chgData name="Orlando Joaqui" userId="4d2d63b7-dea2-4cdd-8956-1d4124e2081c" providerId="ADAL" clId="{691305B7-DEB7-42F9-B722-2BEA025E320D}" dt="2022-08-11T00:35:42.342" v="75" actId="478"/>
          <ac:grpSpMkLst>
            <pc:docMk/>
            <pc:sldMk cId="3979787899" sldId="261"/>
            <ac:grpSpMk id="16" creationId="{14195689-2ADC-C7F6-D140-11D5727DA760}"/>
          </ac:grpSpMkLst>
        </pc:grpChg>
        <pc:picChg chg="mod topLvl">
          <ac:chgData name="Orlando Joaqui" userId="4d2d63b7-dea2-4cdd-8956-1d4124e2081c" providerId="ADAL" clId="{691305B7-DEB7-42F9-B722-2BEA025E320D}" dt="2022-08-11T00:36:26.127" v="89" actId="1076"/>
          <ac:picMkLst>
            <pc:docMk/>
            <pc:sldMk cId="3979787899" sldId="261"/>
            <ac:picMk id="4" creationId="{A3E3B62E-B03E-FAA1-0539-DBF3E81F39A9}"/>
          </ac:picMkLst>
        </pc:picChg>
        <pc:picChg chg="mod topLvl">
          <ac:chgData name="Orlando Joaqui" userId="4d2d63b7-dea2-4cdd-8956-1d4124e2081c" providerId="ADAL" clId="{691305B7-DEB7-42F9-B722-2BEA025E320D}" dt="2022-08-11T00:36:26.127" v="89" actId="1076"/>
          <ac:picMkLst>
            <pc:docMk/>
            <pc:sldMk cId="3979787899" sldId="261"/>
            <ac:picMk id="7" creationId="{81DC7BA7-1AAC-8C2D-08ED-B2E1205F075B}"/>
          </ac:picMkLst>
        </pc:picChg>
        <pc:picChg chg="del">
          <ac:chgData name="Orlando Joaqui" userId="4d2d63b7-dea2-4cdd-8956-1d4124e2081c" providerId="ADAL" clId="{691305B7-DEB7-42F9-B722-2BEA025E320D}" dt="2022-08-11T00:35:43.003" v="76" actId="478"/>
          <ac:picMkLst>
            <pc:docMk/>
            <pc:sldMk cId="3979787899" sldId="261"/>
            <ac:picMk id="10" creationId="{1A25C52C-1905-36D3-320B-DABB6A1C0A16}"/>
          </ac:picMkLst>
        </pc:picChg>
        <pc:picChg chg="del">
          <ac:chgData name="Orlando Joaqui" userId="4d2d63b7-dea2-4cdd-8956-1d4124e2081c" providerId="ADAL" clId="{691305B7-DEB7-42F9-B722-2BEA025E320D}" dt="2022-08-11T00:35:43.440" v="77" actId="478"/>
          <ac:picMkLst>
            <pc:docMk/>
            <pc:sldMk cId="3979787899" sldId="261"/>
            <ac:picMk id="11" creationId="{E2B287E3-AE0A-4071-9093-5FF28B82075B}"/>
          </ac:picMkLst>
        </pc:picChg>
        <pc:picChg chg="del mod topLvl">
          <ac:chgData name="Orlando Joaqui" userId="4d2d63b7-dea2-4cdd-8956-1d4124e2081c" providerId="ADAL" clId="{691305B7-DEB7-42F9-B722-2BEA025E320D}" dt="2022-08-11T00:36:14.665" v="85" actId="478"/>
          <ac:picMkLst>
            <pc:docMk/>
            <pc:sldMk cId="3979787899" sldId="261"/>
            <ac:picMk id="18" creationId="{5D3F0E78-5E61-1428-5008-A3251296A7BF}"/>
          </ac:picMkLst>
        </pc:picChg>
        <pc:picChg chg="del mod topLvl">
          <ac:chgData name="Orlando Joaqui" userId="4d2d63b7-dea2-4cdd-8956-1d4124e2081c" providerId="ADAL" clId="{691305B7-DEB7-42F9-B722-2BEA025E320D}" dt="2022-08-11T00:36:16.006" v="87" actId="478"/>
          <ac:picMkLst>
            <pc:docMk/>
            <pc:sldMk cId="3979787899" sldId="261"/>
            <ac:picMk id="19" creationId="{FBBFD3A6-7B27-5D48-EBEE-18CF1BF2F11F}"/>
          </ac:picMkLst>
        </pc:picChg>
        <pc:picChg chg="del mod topLvl">
          <ac:chgData name="Orlando Joaqui" userId="4d2d63b7-dea2-4cdd-8956-1d4124e2081c" providerId="ADAL" clId="{691305B7-DEB7-42F9-B722-2BEA025E320D}" dt="2022-08-11T00:36:15.495" v="86" actId="478"/>
          <ac:picMkLst>
            <pc:docMk/>
            <pc:sldMk cId="3979787899" sldId="261"/>
            <ac:picMk id="20" creationId="{115C951B-8C9B-F939-9529-E84C25496852}"/>
          </ac:picMkLst>
        </pc:picChg>
        <pc:picChg chg="add mod">
          <ac:chgData name="Orlando Joaqui" userId="4d2d63b7-dea2-4cdd-8956-1d4124e2081c" providerId="ADAL" clId="{691305B7-DEB7-42F9-B722-2BEA025E320D}" dt="2022-08-11T00:37:25.751" v="90" actId="1076"/>
          <ac:picMkLst>
            <pc:docMk/>
            <pc:sldMk cId="3979787899" sldId="261"/>
            <ac:picMk id="1026" creationId="{13B43893-0270-80CE-56BF-FBB0813DE654}"/>
          </ac:picMkLst>
        </pc:picChg>
        <pc:cxnChg chg="mod topLvl">
          <ac:chgData name="Orlando Joaqui" userId="4d2d63b7-dea2-4cdd-8956-1d4124e2081c" providerId="ADAL" clId="{691305B7-DEB7-42F9-B722-2BEA025E320D}" dt="2022-08-11T00:36:26.127" v="89" actId="1076"/>
          <ac:cxnSpMkLst>
            <pc:docMk/>
            <pc:sldMk cId="3979787899" sldId="261"/>
            <ac:cxnSpMk id="9" creationId="{03171278-B079-8939-826E-BD7FBD10EA87}"/>
          </ac:cxnSpMkLst>
        </pc:cxnChg>
        <pc:cxnChg chg="mod topLvl">
          <ac:chgData name="Orlando Joaqui" userId="4d2d63b7-dea2-4cdd-8956-1d4124e2081c" providerId="ADAL" clId="{691305B7-DEB7-42F9-B722-2BEA025E320D}" dt="2022-08-11T00:36:26.127" v="89" actId="1076"/>
          <ac:cxnSpMkLst>
            <pc:docMk/>
            <pc:sldMk cId="3979787899" sldId="261"/>
            <ac:cxnSpMk id="12" creationId="{9FD63A9B-2F70-43A4-7203-ADEC604229C5}"/>
          </ac:cxnSpMkLst>
        </pc:cxnChg>
      </pc:sldChg>
    </pc:docChg>
  </pc:docChgLst>
  <pc:docChgLst>
    <pc:chgData name="Orlando Joaqui" userId="4d2d63b7-dea2-4cdd-8956-1d4124e2081c" providerId="ADAL" clId="{3605EB02-A12D-41DA-AACC-CC38FD3393E8}"/>
    <pc:docChg chg="undo custSel addSld modSld">
      <pc:chgData name="Orlando Joaqui" userId="4d2d63b7-dea2-4cdd-8956-1d4124e2081c" providerId="ADAL" clId="{3605EB02-A12D-41DA-AACC-CC38FD3393E8}" dt="2022-11-07T21:07:31.170" v="137" actId="14861"/>
      <pc:docMkLst>
        <pc:docMk/>
      </pc:docMkLst>
      <pc:sldChg chg="addSp delSp modSp mod">
        <pc:chgData name="Orlando Joaqui" userId="4d2d63b7-dea2-4cdd-8956-1d4124e2081c" providerId="ADAL" clId="{3605EB02-A12D-41DA-AACC-CC38FD3393E8}" dt="2022-11-06T21:53:40.911" v="10" actId="1076"/>
        <pc:sldMkLst>
          <pc:docMk/>
          <pc:sldMk cId="3979787899" sldId="261"/>
        </pc:sldMkLst>
        <pc:picChg chg="add mod">
          <ac:chgData name="Orlando Joaqui" userId="4d2d63b7-dea2-4cdd-8956-1d4124e2081c" providerId="ADAL" clId="{3605EB02-A12D-41DA-AACC-CC38FD3393E8}" dt="2022-11-06T21:53:40.911" v="10" actId="1076"/>
          <ac:picMkLst>
            <pc:docMk/>
            <pc:sldMk cId="3979787899" sldId="261"/>
            <ac:picMk id="2" creationId="{233CDBC9-F8AE-8373-CBA3-B88EDE1E53F6}"/>
          </ac:picMkLst>
        </pc:picChg>
        <pc:picChg chg="del">
          <ac:chgData name="Orlando Joaqui" userId="4d2d63b7-dea2-4cdd-8956-1d4124e2081c" providerId="ADAL" clId="{3605EB02-A12D-41DA-AACC-CC38FD3393E8}" dt="2022-11-06T21:53:27.259" v="9" actId="478"/>
          <ac:picMkLst>
            <pc:docMk/>
            <pc:sldMk cId="3979787899" sldId="261"/>
            <ac:picMk id="1026" creationId="{13B43893-0270-80CE-56BF-FBB0813DE654}"/>
          </ac:picMkLst>
        </pc:picChg>
      </pc:sldChg>
      <pc:sldChg chg="addSp delSp modSp add mod">
        <pc:chgData name="Orlando Joaqui" userId="4d2d63b7-dea2-4cdd-8956-1d4124e2081c" providerId="ADAL" clId="{3605EB02-A12D-41DA-AACC-CC38FD3393E8}" dt="2022-11-07T00:41:07.079" v="98"/>
        <pc:sldMkLst>
          <pc:docMk/>
          <pc:sldMk cId="101357266" sldId="262"/>
        </pc:sldMkLst>
        <pc:spChg chg="mod topLvl">
          <ac:chgData name="Orlando Joaqui" userId="4d2d63b7-dea2-4cdd-8956-1d4124e2081c" providerId="ADAL" clId="{3605EB02-A12D-41DA-AACC-CC38FD3393E8}" dt="2022-11-06T22:24:50.571" v="97" actId="164"/>
          <ac:spMkLst>
            <pc:docMk/>
            <pc:sldMk cId="101357266" sldId="262"/>
            <ac:spMk id="5" creationId="{380628FB-C426-8DD3-125F-2D472B506A69}"/>
          </ac:spMkLst>
        </pc:spChg>
        <pc:spChg chg="del">
          <ac:chgData name="Orlando Joaqui" userId="4d2d63b7-dea2-4cdd-8956-1d4124e2081c" providerId="ADAL" clId="{3605EB02-A12D-41DA-AACC-CC38FD3393E8}" dt="2022-11-06T21:49:41.606" v="1" actId="478"/>
          <ac:spMkLst>
            <pc:docMk/>
            <pc:sldMk cId="101357266" sldId="262"/>
            <ac:spMk id="17" creationId="{E684CE05-975F-D697-EEF5-8DDFB44A6068}"/>
          </ac:spMkLst>
        </pc:spChg>
        <pc:grpChg chg="add del mod">
          <ac:chgData name="Orlando Joaqui" userId="4d2d63b7-dea2-4cdd-8956-1d4124e2081c" providerId="ADAL" clId="{3605EB02-A12D-41DA-AACC-CC38FD3393E8}" dt="2022-11-06T22:05:16.701" v="16" actId="165"/>
          <ac:grpSpMkLst>
            <pc:docMk/>
            <pc:sldMk cId="101357266" sldId="262"/>
            <ac:grpSpMk id="3" creationId="{3416E85A-44FB-F398-B087-8FECC10DBFB1}"/>
          </ac:grpSpMkLst>
        </pc:grpChg>
        <pc:grpChg chg="add del mod">
          <ac:chgData name="Orlando Joaqui" userId="4d2d63b7-dea2-4cdd-8956-1d4124e2081c" providerId="ADAL" clId="{3605EB02-A12D-41DA-AACC-CC38FD3393E8}" dt="2022-11-06T22:23:42.119" v="59" actId="164"/>
          <ac:grpSpMkLst>
            <pc:docMk/>
            <pc:sldMk cId="101357266" sldId="262"/>
            <ac:grpSpMk id="10" creationId="{9D57B6F8-6448-E905-9D04-BE630A08FF62}"/>
          </ac:grpSpMkLst>
        </pc:grpChg>
        <pc:grpChg chg="add mod">
          <ac:chgData name="Orlando Joaqui" userId="4d2d63b7-dea2-4cdd-8956-1d4124e2081c" providerId="ADAL" clId="{3605EB02-A12D-41DA-AACC-CC38FD3393E8}" dt="2022-11-06T22:24:50.571" v="97" actId="164"/>
          <ac:grpSpMkLst>
            <pc:docMk/>
            <pc:sldMk cId="101357266" sldId="262"/>
            <ac:grpSpMk id="11" creationId="{68543C5D-A6B6-889D-C4FE-7622BDC9AAF7}"/>
          </ac:grpSpMkLst>
        </pc:grpChg>
        <pc:picChg chg="add mod">
          <ac:chgData name="Orlando Joaqui" userId="4d2d63b7-dea2-4cdd-8956-1d4124e2081c" providerId="ADAL" clId="{3605EB02-A12D-41DA-AACC-CC38FD3393E8}" dt="2022-11-06T22:04:58.544" v="13" actId="1076"/>
          <ac:picMkLst>
            <pc:docMk/>
            <pc:sldMk cId="101357266" sldId="262"/>
            <ac:picMk id="2" creationId="{06542B42-457A-0EE9-1C78-91A0D7E826C2}"/>
          </ac:picMkLst>
        </pc:picChg>
        <pc:picChg chg="del">
          <ac:chgData name="Orlando Joaqui" userId="4d2d63b7-dea2-4cdd-8956-1d4124e2081c" providerId="ADAL" clId="{3605EB02-A12D-41DA-AACC-CC38FD3393E8}" dt="2022-11-06T21:49:41.606" v="1" actId="478"/>
          <ac:picMkLst>
            <pc:docMk/>
            <pc:sldMk cId="101357266" sldId="262"/>
            <ac:picMk id="4" creationId="{A3E3B62E-B03E-FAA1-0539-DBF3E81F39A9}"/>
          </ac:picMkLst>
        </pc:picChg>
        <pc:picChg chg="del mod topLvl">
          <ac:chgData name="Orlando Joaqui" userId="4d2d63b7-dea2-4cdd-8956-1d4124e2081c" providerId="ADAL" clId="{3605EB02-A12D-41DA-AACC-CC38FD3393E8}" dt="2022-11-06T22:05:25.864" v="17" actId="478"/>
          <ac:picMkLst>
            <pc:docMk/>
            <pc:sldMk cId="101357266" sldId="262"/>
            <ac:picMk id="6" creationId="{053F0CF2-650E-92D6-3DAC-01328BE18E87}"/>
          </ac:picMkLst>
        </pc:picChg>
        <pc:picChg chg="del">
          <ac:chgData name="Orlando Joaqui" userId="4d2d63b7-dea2-4cdd-8956-1d4124e2081c" providerId="ADAL" clId="{3605EB02-A12D-41DA-AACC-CC38FD3393E8}" dt="2022-11-06T21:49:41.606" v="1" actId="478"/>
          <ac:picMkLst>
            <pc:docMk/>
            <pc:sldMk cId="101357266" sldId="262"/>
            <ac:picMk id="7" creationId="{81DC7BA7-1AAC-8C2D-08ED-B2E1205F075B}"/>
          </ac:picMkLst>
        </pc:picChg>
        <pc:picChg chg="add mod topLvl modCrop">
          <ac:chgData name="Orlando Joaqui" userId="4d2d63b7-dea2-4cdd-8956-1d4124e2081c" providerId="ADAL" clId="{3605EB02-A12D-41DA-AACC-CC38FD3393E8}" dt="2022-11-06T22:24:50.571" v="97" actId="164"/>
          <ac:picMkLst>
            <pc:docMk/>
            <pc:sldMk cId="101357266" sldId="262"/>
            <ac:picMk id="8" creationId="{C7C4B6E2-D21D-C19E-D7C1-5F1FE080A485}"/>
          </ac:picMkLst>
        </pc:picChg>
        <pc:picChg chg="add mod">
          <ac:chgData name="Orlando Joaqui" userId="4d2d63b7-dea2-4cdd-8956-1d4124e2081c" providerId="ADAL" clId="{3605EB02-A12D-41DA-AACC-CC38FD3393E8}" dt="2022-11-07T00:41:07.079" v="98"/>
          <ac:picMkLst>
            <pc:docMk/>
            <pc:sldMk cId="101357266" sldId="262"/>
            <ac:picMk id="13" creationId="{46C5EB71-2C39-F93A-2DDA-C092CA6FF745}"/>
          </ac:picMkLst>
        </pc:picChg>
        <pc:picChg chg="del">
          <ac:chgData name="Orlando Joaqui" userId="4d2d63b7-dea2-4cdd-8956-1d4124e2081c" providerId="ADAL" clId="{3605EB02-A12D-41DA-AACC-CC38FD3393E8}" dt="2022-11-06T21:49:41.606" v="1" actId="478"/>
          <ac:picMkLst>
            <pc:docMk/>
            <pc:sldMk cId="101357266" sldId="262"/>
            <ac:picMk id="1026" creationId="{13B43893-0270-80CE-56BF-FBB0813DE654}"/>
          </ac:picMkLst>
        </pc:picChg>
        <pc:cxnChg chg="del">
          <ac:chgData name="Orlando Joaqui" userId="4d2d63b7-dea2-4cdd-8956-1d4124e2081c" providerId="ADAL" clId="{3605EB02-A12D-41DA-AACC-CC38FD3393E8}" dt="2022-11-06T21:49:41.606" v="1" actId="478"/>
          <ac:cxnSpMkLst>
            <pc:docMk/>
            <pc:sldMk cId="101357266" sldId="262"/>
            <ac:cxnSpMk id="9" creationId="{03171278-B079-8939-826E-BD7FBD10EA87}"/>
          </ac:cxnSpMkLst>
        </pc:cxnChg>
        <pc:cxnChg chg="del">
          <ac:chgData name="Orlando Joaqui" userId="4d2d63b7-dea2-4cdd-8956-1d4124e2081c" providerId="ADAL" clId="{3605EB02-A12D-41DA-AACC-CC38FD3393E8}" dt="2022-11-06T21:49:41.606" v="1" actId="478"/>
          <ac:cxnSpMkLst>
            <pc:docMk/>
            <pc:sldMk cId="101357266" sldId="262"/>
            <ac:cxnSpMk id="12" creationId="{9FD63A9B-2F70-43A4-7203-ADEC604229C5}"/>
          </ac:cxnSpMkLst>
        </pc:cxnChg>
      </pc:sldChg>
      <pc:sldChg chg="addSp delSp modSp add mod">
        <pc:chgData name="Orlando Joaqui" userId="4d2d63b7-dea2-4cdd-8956-1d4124e2081c" providerId="ADAL" clId="{3605EB02-A12D-41DA-AACC-CC38FD3393E8}" dt="2022-11-07T00:41:46.521" v="109" actId="1035"/>
        <pc:sldMkLst>
          <pc:docMk/>
          <pc:sldMk cId="752965215" sldId="263"/>
        </pc:sldMkLst>
        <pc:grpChg chg="del">
          <ac:chgData name="Orlando Joaqui" userId="4d2d63b7-dea2-4cdd-8956-1d4124e2081c" providerId="ADAL" clId="{3605EB02-A12D-41DA-AACC-CC38FD3393E8}" dt="2022-11-07T00:41:19.942" v="101" actId="478"/>
          <ac:grpSpMkLst>
            <pc:docMk/>
            <pc:sldMk cId="752965215" sldId="263"/>
            <ac:grpSpMk id="11" creationId="{68543C5D-A6B6-889D-C4FE-7622BDC9AAF7}"/>
          </ac:grpSpMkLst>
        </pc:grpChg>
        <pc:picChg chg="del">
          <ac:chgData name="Orlando Joaqui" userId="4d2d63b7-dea2-4cdd-8956-1d4124e2081c" providerId="ADAL" clId="{3605EB02-A12D-41DA-AACC-CC38FD3393E8}" dt="2022-11-07T00:41:18.424" v="100" actId="478"/>
          <ac:picMkLst>
            <pc:docMk/>
            <pc:sldMk cId="752965215" sldId="263"/>
            <ac:picMk id="2" creationId="{06542B42-457A-0EE9-1C78-91A0D7E826C2}"/>
          </ac:picMkLst>
        </pc:picChg>
        <pc:picChg chg="add mod">
          <ac:chgData name="Orlando Joaqui" userId="4d2d63b7-dea2-4cdd-8956-1d4124e2081c" providerId="ADAL" clId="{3605EB02-A12D-41DA-AACC-CC38FD3393E8}" dt="2022-11-07T00:41:36.654" v="105" actId="14100"/>
          <ac:picMkLst>
            <pc:docMk/>
            <pc:sldMk cId="752965215" sldId="263"/>
            <ac:picMk id="3" creationId="{28E3A585-B26B-2A03-0818-7896B4E2700C}"/>
          </ac:picMkLst>
        </pc:picChg>
        <pc:picChg chg="mod">
          <ac:chgData name="Orlando Joaqui" userId="4d2d63b7-dea2-4cdd-8956-1d4124e2081c" providerId="ADAL" clId="{3605EB02-A12D-41DA-AACC-CC38FD3393E8}" dt="2022-11-07T00:41:46.521" v="109" actId="1035"/>
          <ac:picMkLst>
            <pc:docMk/>
            <pc:sldMk cId="752965215" sldId="263"/>
            <ac:picMk id="13" creationId="{46C5EB71-2C39-F93A-2DDA-C092CA6FF745}"/>
          </ac:picMkLst>
        </pc:picChg>
      </pc:sldChg>
      <pc:sldChg chg="addSp delSp modSp add mod">
        <pc:chgData name="Orlando Joaqui" userId="4d2d63b7-dea2-4cdd-8956-1d4124e2081c" providerId="ADAL" clId="{3605EB02-A12D-41DA-AACC-CC38FD3393E8}" dt="2022-11-07T21:07:31.170" v="137" actId="14861"/>
        <pc:sldMkLst>
          <pc:docMk/>
          <pc:sldMk cId="3918550284" sldId="264"/>
        </pc:sldMkLst>
        <pc:grpChg chg="add mod">
          <ac:chgData name="Orlando Joaqui" userId="4d2d63b7-dea2-4cdd-8956-1d4124e2081c" providerId="ADAL" clId="{3605EB02-A12D-41DA-AACC-CC38FD3393E8}" dt="2022-11-07T21:06:28.412" v="134" actId="1440"/>
          <ac:grpSpMkLst>
            <pc:docMk/>
            <pc:sldMk cId="3918550284" sldId="264"/>
            <ac:grpSpMk id="4" creationId="{129042EE-6EE9-9076-C7C3-9015F17FAA4E}"/>
          </ac:grpSpMkLst>
        </pc:grpChg>
        <pc:picChg chg="add mod">
          <ac:chgData name="Orlando Joaqui" userId="4d2d63b7-dea2-4cdd-8956-1d4124e2081c" providerId="ADAL" clId="{3605EB02-A12D-41DA-AACC-CC38FD3393E8}" dt="2022-11-07T21:06:11.299" v="133" actId="164"/>
          <ac:picMkLst>
            <pc:docMk/>
            <pc:sldMk cId="3918550284" sldId="264"/>
            <ac:picMk id="2" creationId="{DC6A0DAA-2A39-35CF-5148-49D4F70CEB15}"/>
          </ac:picMkLst>
        </pc:picChg>
        <pc:picChg chg="del">
          <ac:chgData name="Orlando Joaqui" userId="4d2d63b7-dea2-4cdd-8956-1d4124e2081c" providerId="ADAL" clId="{3605EB02-A12D-41DA-AACC-CC38FD3393E8}" dt="2022-11-07T20:55:53.852" v="111" actId="478"/>
          <ac:picMkLst>
            <pc:docMk/>
            <pc:sldMk cId="3918550284" sldId="264"/>
            <ac:picMk id="3" creationId="{28E3A585-B26B-2A03-0818-7896B4E2700C}"/>
          </ac:picMkLst>
        </pc:picChg>
        <pc:picChg chg="add mod">
          <ac:chgData name="Orlando Joaqui" userId="4d2d63b7-dea2-4cdd-8956-1d4124e2081c" providerId="ADAL" clId="{3605EB02-A12D-41DA-AACC-CC38FD3393E8}" dt="2022-11-07T21:07:31.170" v="137" actId="14861"/>
          <ac:picMkLst>
            <pc:docMk/>
            <pc:sldMk cId="3918550284" sldId="264"/>
            <ac:picMk id="5" creationId="{A876D92F-B782-84D4-CC01-6AD2EDDB1854}"/>
          </ac:picMkLst>
        </pc:picChg>
        <pc:picChg chg="del">
          <ac:chgData name="Orlando Joaqui" userId="4d2d63b7-dea2-4cdd-8956-1d4124e2081c" providerId="ADAL" clId="{3605EB02-A12D-41DA-AACC-CC38FD3393E8}" dt="2022-11-07T20:55:55.285" v="112" actId="478"/>
          <ac:picMkLst>
            <pc:docMk/>
            <pc:sldMk cId="3918550284" sldId="264"/>
            <ac:picMk id="13" creationId="{46C5EB71-2C39-F93A-2DDA-C092CA6FF745}"/>
          </ac:picMkLst>
        </pc:picChg>
        <pc:picChg chg="add mod">
          <ac:chgData name="Orlando Joaqui" userId="4d2d63b7-dea2-4cdd-8956-1d4124e2081c" providerId="ADAL" clId="{3605EB02-A12D-41DA-AACC-CC38FD3393E8}" dt="2022-11-07T20:57:37.574" v="114" actId="14100"/>
          <ac:picMkLst>
            <pc:docMk/>
            <pc:sldMk cId="3918550284" sldId="264"/>
            <ac:picMk id="1026" creationId="{5C81BCB0-994D-90FB-9F5E-8A0BA0D78E46}"/>
          </ac:picMkLst>
        </pc:picChg>
        <pc:picChg chg="add mod">
          <ac:chgData name="Orlando Joaqui" userId="4d2d63b7-dea2-4cdd-8956-1d4124e2081c" providerId="ADAL" clId="{3605EB02-A12D-41DA-AACC-CC38FD3393E8}" dt="2022-11-07T21:06:11.299" v="133" actId="164"/>
          <ac:picMkLst>
            <pc:docMk/>
            <pc:sldMk cId="3918550284" sldId="264"/>
            <ac:picMk id="1028" creationId="{959721CF-7D9C-509F-4A61-FFC2EE77D8F2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EF98734-0EE4-4011-AB12-3580A7A87D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D299FB3-2CA7-469F-9F49-772546D58D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CE4EB54-19CA-416E-8C55-E2B54FD59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4375A-F594-4FEE-803C-D6C7ABB5F9A0}" type="datetimeFigureOut">
              <a:rPr lang="es-CO" smtClean="0"/>
              <a:t>7/11/2022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315C9E0-CB07-4F49-A362-C1099C89F2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B2FC084-2F8D-47F6-836A-F231F3F5A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AE0D3-5B0D-4A29-A01D-85E1D8E261E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9661049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B3C06A8-4E31-4A15-A79C-68CFA18ED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344F2C8-BCE4-4D1D-BD3F-B30532A804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0867B13-A70F-4ECB-ACAE-F8B2745FC2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4375A-F594-4FEE-803C-D6C7ABB5F9A0}" type="datetimeFigureOut">
              <a:rPr lang="es-CO" smtClean="0"/>
              <a:t>7/11/2022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2BB7753-A028-4609-B162-8A8F9D3FC5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B05CBC3-27BC-489C-BE10-4E2CB49C9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AE0D3-5B0D-4A29-A01D-85E1D8E261E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401119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DABBA7BB-D475-454D-83C7-FB47F6D12B4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C8D58931-1A64-4009-BA02-4519CA9FBD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B3076FF-0EEE-4F95-AE5B-59742BCB5C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4375A-F594-4FEE-803C-D6C7ABB5F9A0}" type="datetimeFigureOut">
              <a:rPr lang="es-CO" smtClean="0"/>
              <a:t>7/11/2022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6C66CB4-6129-4004-8374-19A550850D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E9994DF-E672-40D2-AF12-1007C8874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AE0D3-5B0D-4A29-A01D-85E1D8E261E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2194987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FECD553-7935-4482-ADBF-EAA1A6567B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D74D7AE-232E-4D55-BBDB-891A27BFA5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356535C-C506-453A-A952-018D0AD5F1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4375A-F594-4FEE-803C-D6C7ABB5F9A0}" type="datetimeFigureOut">
              <a:rPr lang="es-CO" smtClean="0"/>
              <a:t>7/11/2022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FE979AB-429E-45A8-974E-BBF097B163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3EAA0F2-FF3C-4250-8E56-923BE3017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AE0D3-5B0D-4A29-A01D-85E1D8E261E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8142264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DA06992-BAFE-490E-B237-79497668BC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D314789-6EC0-4754-BF18-216D0A27D6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0AF79C8-A966-45CD-8F03-CDA5175E9A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4375A-F594-4FEE-803C-D6C7ABB5F9A0}" type="datetimeFigureOut">
              <a:rPr lang="es-CO" smtClean="0"/>
              <a:t>7/11/2022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4F5C872-819C-48FE-9132-65FC39F6C0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68A4E01-96A9-4FDA-9BF0-D74F465DC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AE0D3-5B0D-4A29-A01D-85E1D8E261E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419114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FE27A9-0554-472E-9CBB-B303CFE16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FA5B0BC-F7C9-4E76-8957-4DB80A47ECF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0EDB45B7-FB2D-4484-A1C1-91A29D673D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18B91B3-63DD-44CE-9718-193CBCEE4E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4375A-F594-4FEE-803C-D6C7ABB5F9A0}" type="datetimeFigureOut">
              <a:rPr lang="es-CO" smtClean="0"/>
              <a:t>7/11/2022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28518D8-FE32-4598-8CD8-B85D46932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DACD56B-D452-4DD7-B682-8FB6EB5C3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AE0D3-5B0D-4A29-A01D-85E1D8E261E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6964240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0BFCC4-94E7-46BC-B4F4-B235D072DE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627E57C-AAFA-4669-99AB-25FACAEFC9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5CE59787-A826-4D3C-9C85-6E0D208AA4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6694CB81-B3A9-4403-AC09-CB830AB73A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A46F0F29-EC7C-46AD-B3D8-044CA5C87A3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50188E49-A8A4-425C-90A2-2D5AB3A3FA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4375A-F594-4FEE-803C-D6C7ABB5F9A0}" type="datetimeFigureOut">
              <a:rPr lang="es-CO" smtClean="0"/>
              <a:t>7/11/2022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E950E1B9-A0DA-45A9-AE5E-61B8D9989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AD25FE60-32B9-4F4C-86F5-64E9B5D0DE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AE0D3-5B0D-4A29-A01D-85E1D8E261E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2337982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FAA2EF-CDBE-488E-B156-FD0E703D4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D294A070-2768-4B99-82FB-17465D9F41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4375A-F594-4FEE-803C-D6C7ABB5F9A0}" type="datetimeFigureOut">
              <a:rPr lang="es-CO" smtClean="0"/>
              <a:t>7/11/2022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B7A62FA1-A9A2-4763-BD79-590B3C81AB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0F520AE-D46B-4370-8721-1C3B3793EE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AE0D3-5B0D-4A29-A01D-85E1D8E261E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8791402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7083AB26-990F-4EFF-9929-C2DC13C0E9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4375A-F594-4FEE-803C-D6C7ABB5F9A0}" type="datetimeFigureOut">
              <a:rPr lang="es-CO" smtClean="0"/>
              <a:t>7/11/2022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E05EC892-608F-4EA0-B8AD-9F1F2D745E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D1630ED-3BBC-4100-8705-3668EA3A32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AE0D3-5B0D-4A29-A01D-85E1D8E261E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6084155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8C746A-DC18-47ED-9592-117B30D06D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F88589A-3B1A-4629-8D90-CE3D891C13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D51B887B-3BF9-49E8-8B68-E97BDC1490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42D7A16-0841-45A1-A09B-9F4A7D0A25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4375A-F594-4FEE-803C-D6C7ABB5F9A0}" type="datetimeFigureOut">
              <a:rPr lang="es-CO" smtClean="0"/>
              <a:t>7/11/2022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922AEC8-B065-42DF-8B72-EC3DBAAC3D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1396634-431E-467D-BB3B-955D88BF7D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AE0D3-5B0D-4A29-A01D-85E1D8E261E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66424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48FA18-26A8-46DC-B8AC-E89B71F4AA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690A68DB-165A-46DF-90F0-2C0B9710F0B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125732A6-4DEC-487A-844C-047C2F8ECF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878A9FA-6135-4E98-903E-E352EC175B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4375A-F594-4FEE-803C-D6C7ABB5F9A0}" type="datetimeFigureOut">
              <a:rPr lang="es-CO" smtClean="0"/>
              <a:t>7/11/2022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30E6F6E-0D3F-4E6D-9AC6-0364E66C3A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8D4038D-EA7B-4923-A7EE-0F9816683D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AE0D3-5B0D-4A29-A01D-85E1D8E261E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0870266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A8E5D953-8779-4341-9838-1A19EE8C20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BFA5402-7676-474D-9986-EBEC2D2534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8938C1F-12D3-4113-B2F0-7C3C65A0195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14375A-F594-4FEE-803C-D6C7ABB5F9A0}" type="datetimeFigureOut">
              <a:rPr lang="es-CO" smtClean="0"/>
              <a:t>7/11/2022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EA11F43-1201-4CB5-9403-19CEC7041E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643B6E0-7631-4601-9E09-B6B1BFE4D3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8AE0D3-5B0D-4A29-A01D-85E1D8E261E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5275201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microsoft.com/office/2007/relationships/hdphoto" Target="../media/hdphoto2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microsoft.com/office/2007/relationships/hdphoto" Target="../media/hdphoto3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Un joven sonriendo con una camisa de rayas&#10;&#10;Descripción generada automáticamente con confianza media">
            <a:extLst>
              <a:ext uri="{FF2B5EF4-FFF2-40B4-BE49-F238E27FC236}">
                <a16:creationId xmlns:a16="http://schemas.microsoft.com/office/drawing/2014/main" id="{BF3A4405-54C3-4024-BCFD-D561A4D66F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635" y="589080"/>
            <a:ext cx="4548010" cy="4602879"/>
          </a:xfrm>
          <a:prstGeom prst="rect">
            <a:avLst/>
          </a:prstGeom>
        </p:spPr>
      </p:pic>
      <p:pic>
        <p:nvPicPr>
          <p:cNvPr id="5" name="Imagen 4" descr="Un hombre en traje posando para fotografia&#10;&#10;Descripción generada automáticamente">
            <a:extLst>
              <a:ext uri="{FF2B5EF4-FFF2-40B4-BE49-F238E27FC236}">
                <a16:creationId xmlns:a16="http://schemas.microsoft.com/office/drawing/2014/main" id="{43A8A257-58DC-4403-BC0C-A6719E4948D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23" b="11140"/>
          <a:stretch/>
        </p:blipFill>
        <p:spPr>
          <a:xfrm>
            <a:off x="4832930" y="599439"/>
            <a:ext cx="4575230" cy="4539700"/>
          </a:xfrm>
          <a:prstGeom prst="rect">
            <a:avLst/>
          </a:prstGeom>
        </p:spPr>
      </p:pic>
      <p:pic>
        <p:nvPicPr>
          <p:cNvPr id="9" name="Imagen 8" descr="Un hombre parado de frente&#10;&#10;Descripción generada automáticamente">
            <a:extLst>
              <a:ext uri="{FF2B5EF4-FFF2-40B4-BE49-F238E27FC236}">
                <a16:creationId xmlns:a16="http://schemas.microsoft.com/office/drawing/2014/main" id="{C3017C83-303A-46B8-A322-7380D803580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373"/>
          <a:stretch/>
        </p:blipFill>
        <p:spPr>
          <a:xfrm>
            <a:off x="295204" y="594915"/>
            <a:ext cx="4459676" cy="4586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3258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o 10">
            <a:extLst>
              <a:ext uri="{FF2B5EF4-FFF2-40B4-BE49-F238E27FC236}">
                <a16:creationId xmlns:a16="http://schemas.microsoft.com/office/drawing/2014/main" id="{4E73F24A-E875-437D-8348-E09380D88EB8}"/>
              </a:ext>
            </a:extLst>
          </p:cNvPr>
          <p:cNvGrpSpPr/>
          <p:nvPr/>
        </p:nvGrpSpPr>
        <p:grpSpPr>
          <a:xfrm>
            <a:off x="1961803" y="243840"/>
            <a:ext cx="5363557" cy="6470185"/>
            <a:chOff x="1961803" y="243840"/>
            <a:chExt cx="5363557" cy="6470185"/>
          </a:xfrm>
        </p:grpSpPr>
        <p:pic>
          <p:nvPicPr>
            <p:cNvPr id="4" name="Imagen 3">
              <a:extLst>
                <a:ext uri="{FF2B5EF4-FFF2-40B4-BE49-F238E27FC236}">
                  <a16:creationId xmlns:a16="http://schemas.microsoft.com/office/drawing/2014/main" id="{CAAAA634-DEB9-44A2-A229-9DA2A855D41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6616" r="25864"/>
            <a:stretch/>
          </p:blipFill>
          <p:spPr>
            <a:xfrm>
              <a:off x="4998721" y="317500"/>
              <a:ext cx="1580436" cy="2100580"/>
            </a:xfrm>
            <a:prstGeom prst="rect">
              <a:avLst/>
            </a:prstGeom>
          </p:spPr>
        </p:pic>
        <p:pic>
          <p:nvPicPr>
            <p:cNvPr id="1026" name="Picture 2" descr="Puede ser una imagen de texto que dice &quot;Universidad del Valle&quot;">
              <a:extLst>
                <a:ext uri="{FF2B5EF4-FFF2-40B4-BE49-F238E27FC236}">
                  <a16:creationId xmlns:a16="http://schemas.microsoft.com/office/drawing/2014/main" id="{E85E5CDF-854C-46BE-95C8-3526F2EFEFD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609" t="7314" r="18762" b="8114"/>
            <a:stretch/>
          </p:blipFill>
          <p:spPr bwMode="auto">
            <a:xfrm>
              <a:off x="2611120" y="243840"/>
              <a:ext cx="1666240" cy="22500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Imagen 6" descr="Interfaz de usuario gráfica, Calendario&#10;&#10;Descripción generada automáticamente">
              <a:extLst>
                <a:ext uri="{FF2B5EF4-FFF2-40B4-BE49-F238E27FC236}">
                  <a16:creationId xmlns:a16="http://schemas.microsoft.com/office/drawing/2014/main" id="{143E31BB-BAEC-4E1C-BB3D-DC630BB8BC6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61803" y="4174374"/>
              <a:ext cx="5363557" cy="2539651"/>
            </a:xfrm>
            <a:prstGeom prst="rect">
              <a:avLst/>
            </a:prstGeom>
          </p:spPr>
        </p:pic>
        <p:cxnSp>
          <p:nvCxnSpPr>
            <p:cNvPr id="9" name="Conector recto 8">
              <a:extLst>
                <a:ext uri="{FF2B5EF4-FFF2-40B4-BE49-F238E27FC236}">
                  <a16:creationId xmlns:a16="http://schemas.microsoft.com/office/drawing/2014/main" id="{4DD8E446-0422-4034-AFCE-E071D7ADBB0C}"/>
                </a:ext>
              </a:extLst>
            </p:cNvPr>
            <p:cNvCxnSpPr/>
            <p:nvPr/>
          </p:nvCxnSpPr>
          <p:spPr>
            <a:xfrm>
              <a:off x="2296695" y="3281680"/>
              <a:ext cx="2052320" cy="0"/>
            </a:xfrm>
            <a:prstGeom prst="line">
              <a:avLst/>
            </a:prstGeom>
            <a:ln>
              <a:solidFill>
                <a:srgbClr val="23373B"/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" name="Conector recto 13">
              <a:extLst>
                <a:ext uri="{FF2B5EF4-FFF2-40B4-BE49-F238E27FC236}">
                  <a16:creationId xmlns:a16="http://schemas.microsoft.com/office/drawing/2014/main" id="{042CCF77-CF6C-4C17-B79B-C276A03E26EF}"/>
                </a:ext>
              </a:extLst>
            </p:cNvPr>
            <p:cNvCxnSpPr/>
            <p:nvPr/>
          </p:nvCxnSpPr>
          <p:spPr>
            <a:xfrm>
              <a:off x="4820042" y="3281680"/>
              <a:ext cx="2052320" cy="0"/>
            </a:xfrm>
            <a:prstGeom prst="line">
              <a:avLst/>
            </a:prstGeom>
            <a:ln>
              <a:solidFill>
                <a:srgbClr val="23373B"/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sp>
          <p:nvSpPr>
            <p:cNvPr id="10" name="Elipse 9">
              <a:extLst>
                <a:ext uri="{FF2B5EF4-FFF2-40B4-BE49-F238E27FC236}">
                  <a16:creationId xmlns:a16="http://schemas.microsoft.com/office/drawing/2014/main" id="{0226138E-8644-4CCD-8CBA-E63DA06435A3}"/>
                </a:ext>
              </a:extLst>
            </p:cNvPr>
            <p:cNvSpPr/>
            <p:nvPr/>
          </p:nvSpPr>
          <p:spPr>
            <a:xfrm>
              <a:off x="4504623" y="3166710"/>
              <a:ext cx="182880" cy="182880"/>
            </a:xfrm>
            <a:prstGeom prst="ellipse">
              <a:avLst/>
            </a:prstGeom>
            <a:solidFill>
              <a:srgbClr val="23373B"/>
            </a:solidFill>
            <a:ln>
              <a:solidFill>
                <a:srgbClr val="2337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</p:grpSp>
    </p:spTree>
    <p:extLst>
      <p:ext uri="{BB962C8B-B14F-4D97-AF65-F5344CB8AC3E}">
        <p14:creationId xmlns:p14="http://schemas.microsoft.com/office/powerpoint/2010/main" val="519262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upo 16">
            <a:extLst>
              <a:ext uri="{FF2B5EF4-FFF2-40B4-BE49-F238E27FC236}">
                <a16:creationId xmlns:a16="http://schemas.microsoft.com/office/drawing/2014/main" id="{187827D9-F59C-4BD3-9F63-0172F520B387}"/>
              </a:ext>
            </a:extLst>
          </p:cNvPr>
          <p:cNvGrpSpPr/>
          <p:nvPr/>
        </p:nvGrpSpPr>
        <p:grpSpPr>
          <a:xfrm>
            <a:off x="2290193" y="243840"/>
            <a:ext cx="4630724" cy="6614160"/>
            <a:chOff x="2290193" y="243840"/>
            <a:chExt cx="4630724" cy="6614160"/>
          </a:xfrm>
        </p:grpSpPr>
        <p:pic>
          <p:nvPicPr>
            <p:cNvPr id="4" name="Imagen 3">
              <a:extLst>
                <a:ext uri="{FF2B5EF4-FFF2-40B4-BE49-F238E27FC236}">
                  <a16:creationId xmlns:a16="http://schemas.microsoft.com/office/drawing/2014/main" id="{CAAAA634-DEB9-44A2-A229-9DA2A855D41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6616" r="25864"/>
            <a:stretch/>
          </p:blipFill>
          <p:spPr>
            <a:xfrm>
              <a:off x="4998721" y="317500"/>
              <a:ext cx="1580436" cy="2100580"/>
            </a:xfrm>
            <a:prstGeom prst="rect">
              <a:avLst/>
            </a:prstGeom>
          </p:spPr>
        </p:pic>
        <p:pic>
          <p:nvPicPr>
            <p:cNvPr id="1026" name="Picture 2" descr="Puede ser una imagen de texto que dice &quot;Universidad del Valle&quot;">
              <a:extLst>
                <a:ext uri="{FF2B5EF4-FFF2-40B4-BE49-F238E27FC236}">
                  <a16:creationId xmlns:a16="http://schemas.microsoft.com/office/drawing/2014/main" id="{E85E5CDF-854C-46BE-95C8-3526F2EFEFD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609" t="7314" r="18762" b="8114"/>
            <a:stretch/>
          </p:blipFill>
          <p:spPr bwMode="auto">
            <a:xfrm>
              <a:off x="2611120" y="243840"/>
              <a:ext cx="1666240" cy="22500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9" name="Conector recto 8">
              <a:extLst>
                <a:ext uri="{FF2B5EF4-FFF2-40B4-BE49-F238E27FC236}">
                  <a16:creationId xmlns:a16="http://schemas.microsoft.com/office/drawing/2014/main" id="{4DD8E446-0422-4034-AFCE-E071D7ADBB0C}"/>
                </a:ext>
              </a:extLst>
            </p:cNvPr>
            <p:cNvCxnSpPr/>
            <p:nvPr/>
          </p:nvCxnSpPr>
          <p:spPr>
            <a:xfrm>
              <a:off x="2296695" y="3063566"/>
              <a:ext cx="2052320" cy="0"/>
            </a:xfrm>
            <a:prstGeom prst="line">
              <a:avLst/>
            </a:prstGeom>
            <a:ln>
              <a:solidFill>
                <a:srgbClr val="23373B"/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" name="Conector recto 13">
              <a:extLst>
                <a:ext uri="{FF2B5EF4-FFF2-40B4-BE49-F238E27FC236}">
                  <a16:creationId xmlns:a16="http://schemas.microsoft.com/office/drawing/2014/main" id="{042CCF77-CF6C-4C17-B79B-C276A03E26EF}"/>
                </a:ext>
              </a:extLst>
            </p:cNvPr>
            <p:cNvCxnSpPr/>
            <p:nvPr/>
          </p:nvCxnSpPr>
          <p:spPr>
            <a:xfrm>
              <a:off x="4820042" y="3063566"/>
              <a:ext cx="2052320" cy="0"/>
            </a:xfrm>
            <a:prstGeom prst="line">
              <a:avLst/>
            </a:prstGeom>
            <a:ln>
              <a:solidFill>
                <a:srgbClr val="23373B"/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sp>
          <p:nvSpPr>
            <p:cNvPr id="10" name="Elipse 9">
              <a:extLst>
                <a:ext uri="{FF2B5EF4-FFF2-40B4-BE49-F238E27FC236}">
                  <a16:creationId xmlns:a16="http://schemas.microsoft.com/office/drawing/2014/main" id="{0226138E-8644-4CCD-8CBA-E63DA06435A3}"/>
                </a:ext>
              </a:extLst>
            </p:cNvPr>
            <p:cNvSpPr/>
            <p:nvPr/>
          </p:nvSpPr>
          <p:spPr>
            <a:xfrm>
              <a:off x="4504623" y="2948596"/>
              <a:ext cx="182880" cy="182880"/>
            </a:xfrm>
            <a:prstGeom prst="ellipse">
              <a:avLst/>
            </a:prstGeom>
            <a:solidFill>
              <a:srgbClr val="23373B"/>
            </a:solidFill>
            <a:ln>
              <a:solidFill>
                <a:srgbClr val="2337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pic>
          <p:nvPicPr>
            <p:cNvPr id="3" name="Imagen 2">
              <a:extLst>
                <a:ext uri="{FF2B5EF4-FFF2-40B4-BE49-F238E27FC236}">
                  <a16:creationId xmlns:a16="http://schemas.microsoft.com/office/drawing/2014/main" id="{CE778593-71C9-4D48-8E3B-BDE573D013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6138" t="27983" r="69630" b="36618"/>
            <a:stretch/>
          </p:blipFill>
          <p:spPr>
            <a:xfrm>
              <a:off x="3624046" y="3439485"/>
              <a:ext cx="1954635" cy="1610686"/>
            </a:xfrm>
            <a:prstGeom prst="rect">
              <a:avLst/>
            </a:prstGeom>
            <a:ln w="3175">
              <a:noFill/>
            </a:ln>
          </p:spPr>
        </p:pic>
        <p:pic>
          <p:nvPicPr>
            <p:cNvPr id="12" name="Imagen 11">
              <a:extLst>
                <a:ext uri="{FF2B5EF4-FFF2-40B4-BE49-F238E27FC236}">
                  <a16:creationId xmlns:a16="http://schemas.microsoft.com/office/drawing/2014/main" id="{AABD8ADE-6D42-41A8-B2C4-B6AC1D3441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1288" t="35283" r="3056" b="33932"/>
            <a:stretch/>
          </p:blipFill>
          <p:spPr>
            <a:xfrm>
              <a:off x="2290193" y="5633207"/>
              <a:ext cx="4630724" cy="1224793"/>
            </a:xfrm>
            <a:prstGeom prst="rect">
              <a:avLst/>
            </a:prstGeom>
            <a:ln w="3175">
              <a:noFill/>
            </a:ln>
          </p:spPr>
        </p:pic>
        <p:pic>
          <p:nvPicPr>
            <p:cNvPr id="13" name="Imagen 12">
              <a:extLst>
                <a:ext uri="{FF2B5EF4-FFF2-40B4-BE49-F238E27FC236}">
                  <a16:creationId xmlns:a16="http://schemas.microsoft.com/office/drawing/2014/main" id="{C62C6E87-7083-4B1C-892C-7C8EFF5700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66594" t="21162" r="3056" b="64963"/>
            <a:stretch/>
          </p:blipFill>
          <p:spPr>
            <a:xfrm>
              <a:off x="3431096" y="5060190"/>
              <a:ext cx="2140591" cy="552045"/>
            </a:xfrm>
            <a:prstGeom prst="rect">
              <a:avLst/>
            </a:prstGeom>
            <a:ln w="3175"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40680553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CAAAA634-DEB9-44A2-A229-9DA2A855D4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616" r="25864"/>
          <a:stretch/>
        </p:blipFill>
        <p:spPr>
          <a:xfrm>
            <a:off x="4998721" y="317500"/>
            <a:ext cx="1580436" cy="2100580"/>
          </a:xfrm>
          <a:prstGeom prst="rect">
            <a:avLst/>
          </a:prstGeom>
        </p:spPr>
      </p:pic>
      <p:pic>
        <p:nvPicPr>
          <p:cNvPr id="1026" name="Picture 2" descr="Puede ser una imagen de texto que dice &quot;Universidad del Valle&quot;">
            <a:extLst>
              <a:ext uri="{FF2B5EF4-FFF2-40B4-BE49-F238E27FC236}">
                <a16:creationId xmlns:a16="http://schemas.microsoft.com/office/drawing/2014/main" id="{E85E5CDF-854C-46BE-95C8-3526F2EFEF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09" t="7314" r="18762" b="8114"/>
          <a:stretch/>
        </p:blipFill>
        <p:spPr bwMode="auto">
          <a:xfrm>
            <a:off x="2611120" y="243840"/>
            <a:ext cx="1666240" cy="2250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4DD8E446-0422-4034-AFCE-E071D7ADBB0C}"/>
              </a:ext>
            </a:extLst>
          </p:cNvPr>
          <p:cNvCxnSpPr/>
          <p:nvPr/>
        </p:nvCxnSpPr>
        <p:spPr>
          <a:xfrm>
            <a:off x="2296695" y="3063566"/>
            <a:ext cx="2052320" cy="0"/>
          </a:xfrm>
          <a:prstGeom prst="line">
            <a:avLst/>
          </a:prstGeom>
          <a:ln>
            <a:solidFill>
              <a:srgbClr val="23373B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042CCF77-CF6C-4C17-B79B-C276A03E26EF}"/>
              </a:ext>
            </a:extLst>
          </p:cNvPr>
          <p:cNvCxnSpPr/>
          <p:nvPr/>
        </p:nvCxnSpPr>
        <p:spPr>
          <a:xfrm>
            <a:off x="4820042" y="3063566"/>
            <a:ext cx="2052320" cy="0"/>
          </a:xfrm>
          <a:prstGeom prst="line">
            <a:avLst/>
          </a:prstGeom>
          <a:ln>
            <a:solidFill>
              <a:srgbClr val="23373B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0" name="Elipse 9">
            <a:extLst>
              <a:ext uri="{FF2B5EF4-FFF2-40B4-BE49-F238E27FC236}">
                <a16:creationId xmlns:a16="http://schemas.microsoft.com/office/drawing/2014/main" id="{0226138E-8644-4CCD-8CBA-E63DA06435A3}"/>
              </a:ext>
            </a:extLst>
          </p:cNvPr>
          <p:cNvSpPr/>
          <p:nvPr/>
        </p:nvSpPr>
        <p:spPr>
          <a:xfrm>
            <a:off x="4504623" y="2948596"/>
            <a:ext cx="182880" cy="182880"/>
          </a:xfrm>
          <a:prstGeom prst="ellipse">
            <a:avLst/>
          </a:prstGeom>
          <a:solidFill>
            <a:srgbClr val="23373B"/>
          </a:solidFill>
          <a:ln>
            <a:solidFill>
              <a:srgbClr val="2337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2" name="Picture 2" descr="Universidad EAFIT">
            <a:extLst>
              <a:ext uri="{FF2B5EF4-FFF2-40B4-BE49-F238E27FC236}">
                <a16:creationId xmlns:a16="http://schemas.microsoft.com/office/drawing/2014/main" id="{A86A759F-CCD4-2823-81E4-F4B6D7A8A1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1855" y="3131476"/>
            <a:ext cx="3108415" cy="3108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31F08BD1-50B2-5742-94D1-3FB3B66253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616" r="25864"/>
          <a:stretch/>
        </p:blipFill>
        <p:spPr>
          <a:xfrm>
            <a:off x="9265530" y="585244"/>
            <a:ext cx="1436015" cy="1908628"/>
          </a:xfrm>
          <a:prstGeom prst="rect">
            <a:avLst/>
          </a:prstGeom>
        </p:spPr>
      </p:pic>
      <p:pic>
        <p:nvPicPr>
          <p:cNvPr id="16" name="Picture 2" descr="Puede ser una imagen de texto que dice &quot;Universidad del Valle&quot;">
            <a:extLst>
              <a:ext uri="{FF2B5EF4-FFF2-40B4-BE49-F238E27FC236}">
                <a16:creationId xmlns:a16="http://schemas.microsoft.com/office/drawing/2014/main" id="{17CE815F-78D7-5FE1-87FF-FCC33B78FE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09" t="7314" r="18762" b="8114"/>
          <a:stretch/>
        </p:blipFill>
        <p:spPr bwMode="auto">
          <a:xfrm>
            <a:off x="9251093" y="4370795"/>
            <a:ext cx="1464888" cy="1978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Universidad EAFIT">
            <a:extLst>
              <a:ext uri="{FF2B5EF4-FFF2-40B4-BE49-F238E27FC236}">
                <a16:creationId xmlns:a16="http://schemas.microsoft.com/office/drawing/2014/main" id="{99554AD3-F308-ED05-4D41-0850864F6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4471" y="2439933"/>
            <a:ext cx="1978134" cy="1978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41817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>
            <a:extLst>
              <a:ext uri="{FF2B5EF4-FFF2-40B4-BE49-F238E27FC236}">
                <a16:creationId xmlns:a16="http://schemas.microsoft.com/office/drawing/2014/main" id="{E2B287E3-AE0A-4071-9093-5FF28B8207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38" t="27983" r="69630" b="36618"/>
          <a:stretch/>
        </p:blipFill>
        <p:spPr>
          <a:xfrm>
            <a:off x="1963026" y="1098955"/>
            <a:ext cx="1954635" cy="1610686"/>
          </a:xfrm>
          <a:prstGeom prst="rect">
            <a:avLst/>
          </a:prstGeom>
          <a:ln w="3175">
            <a:noFill/>
          </a:ln>
        </p:spPr>
      </p:pic>
      <p:grpSp>
        <p:nvGrpSpPr>
          <p:cNvPr id="8" name="Grupo 7">
            <a:extLst>
              <a:ext uri="{FF2B5EF4-FFF2-40B4-BE49-F238E27FC236}">
                <a16:creationId xmlns:a16="http://schemas.microsoft.com/office/drawing/2014/main" id="{AABA70E8-6D70-41A0-B540-4C3A23B265EB}"/>
              </a:ext>
            </a:extLst>
          </p:cNvPr>
          <p:cNvGrpSpPr/>
          <p:nvPr/>
        </p:nvGrpSpPr>
        <p:grpSpPr>
          <a:xfrm>
            <a:off x="6644081" y="1057013"/>
            <a:ext cx="2768367" cy="1921079"/>
            <a:chOff x="6644081" y="1057013"/>
            <a:chExt cx="2768367" cy="1921079"/>
          </a:xfrm>
        </p:grpSpPr>
        <p:sp>
          <p:nvSpPr>
            <p:cNvPr id="2" name="Rectángulo 1">
              <a:extLst>
                <a:ext uri="{FF2B5EF4-FFF2-40B4-BE49-F238E27FC236}">
                  <a16:creationId xmlns:a16="http://schemas.microsoft.com/office/drawing/2014/main" id="{84DE9963-CFCA-49EC-B93C-2B4A91B8F307}"/>
                </a:ext>
              </a:extLst>
            </p:cNvPr>
            <p:cNvSpPr/>
            <p:nvPr/>
          </p:nvSpPr>
          <p:spPr>
            <a:xfrm>
              <a:off x="6644081" y="1057013"/>
              <a:ext cx="2768367" cy="1921079"/>
            </a:xfrm>
            <a:prstGeom prst="rect">
              <a:avLst/>
            </a:prstGeom>
            <a:solidFill>
              <a:srgbClr val="2337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Imagen 5" descr="Un dibujo con letras&#10;&#10;Descripción generada automáticamente con confianza media">
              <a:extLst>
                <a:ext uri="{FF2B5EF4-FFF2-40B4-BE49-F238E27FC236}">
                  <a16:creationId xmlns:a16="http://schemas.microsoft.com/office/drawing/2014/main" id="{6EF302F3-A6B8-40A7-BE16-EC001930D2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98943" y="1126235"/>
              <a:ext cx="2145057" cy="1778828"/>
            </a:xfrm>
            <a:prstGeom prst="rect">
              <a:avLst/>
            </a:prstGeom>
          </p:spPr>
        </p:pic>
      </p:grpSp>
      <p:pic>
        <p:nvPicPr>
          <p:cNvPr id="10" name="Imagen 9">
            <a:extLst>
              <a:ext uri="{FF2B5EF4-FFF2-40B4-BE49-F238E27FC236}">
                <a16:creationId xmlns:a16="http://schemas.microsoft.com/office/drawing/2014/main" id="{1A25C52C-1905-36D3-320B-DABB6A1C0A16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8A0808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9077" y="3157760"/>
            <a:ext cx="1466850" cy="1981200"/>
          </a:xfrm>
          <a:prstGeom prst="rect">
            <a:avLst/>
          </a:prstGeom>
        </p:spPr>
      </p:pic>
      <p:grpSp>
        <p:nvGrpSpPr>
          <p:cNvPr id="17" name="Grupo 16">
            <a:extLst>
              <a:ext uri="{FF2B5EF4-FFF2-40B4-BE49-F238E27FC236}">
                <a16:creationId xmlns:a16="http://schemas.microsoft.com/office/drawing/2014/main" id="{9BEEFC99-F936-ADD8-FE3D-A9B6397BE7B5}"/>
              </a:ext>
            </a:extLst>
          </p:cNvPr>
          <p:cNvGrpSpPr/>
          <p:nvPr/>
        </p:nvGrpSpPr>
        <p:grpSpPr>
          <a:xfrm>
            <a:off x="3724508" y="4286523"/>
            <a:ext cx="2768367" cy="1921079"/>
            <a:chOff x="3724508" y="4286523"/>
            <a:chExt cx="2768367" cy="1921079"/>
          </a:xfrm>
        </p:grpSpPr>
        <p:sp>
          <p:nvSpPr>
            <p:cNvPr id="5" name="Rectángulo 4">
              <a:extLst>
                <a:ext uri="{FF2B5EF4-FFF2-40B4-BE49-F238E27FC236}">
                  <a16:creationId xmlns:a16="http://schemas.microsoft.com/office/drawing/2014/main" id="{373F4713-A76A-ACB1-D558-DD8076C86EC2}"/>
                </a:ext>
              </a:extLst>
            </p:cNvPr>
            <p:cNvSpPr/>
            <p:nvPr/>
          </p:nvSpPr>
          <p:spPr>
            <a:xfrm>
              <a:off x="3724508" y="4286523"/>
              <a:ext cx="2768367" cy="1921079"/>
            </a:xfrm>
            <a:prstGeom prst="rect">
              <a:avLst/>
            </a:prstGeom>
            <a:solidFill>
              <a:srgbClr val="8A080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Imagen 12" descr="Logotipo&#10;&#10;Descripción generada automáticamente">
              <a:extLst>
                <a:ext uri="{FF2B5EF4-FFF2-40B4-BE49-F238E27FC236}">
                  <a16:creationId xmlns:a16="http://schemas.microsoft.com/office/drawing/2014/main" id="{99C8CDB9-6D2F-C64C-972E-5ACD6241E6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duotone>
                <a:schemeClr val="accent2">
                  <a:shade val="45000"/>
                  <a:satMod val="135000"/>
                </a:schemeClr>
                <a:prstClr val="white"/>
              </a:duotone>
              <a:alphaModFix amt="2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47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8976"/>
            <a:stretch/>
          </p:blipFill>
          <p:spPr>
            <a:xfrm>
              <a:off x="4375163" y="4543408"/>
              <a:ext cx="1467055" cy="1407308"/>
            </a:xfrm>
            <a:prstGeom prst="rect">
              <a:avLst/>
            </a:prstGeom>
          </p:spPr>
        </p:pic>
      </p:grpSp>
      <p:grpSp>
        <p:nvGrpSpPr>
          <p:cNvPr id="3" name="Grupo 2">
            <a:extLst>
              <a:ext uri="{FF2B5EF4-FFF2-40B4-BE49-F238E27FC236}">
                <a16:creationId xmlns:a16="http://schemas.microsoft.com/office/drawing/2014/main" id="{7BA051C7-7693-3D15-BFB2-A47B52DF72B1}"/>
              </a:ext>
            </a:extLst>
          </p:cNvPr>
          <p:cNvGrpSpPr/>
          <p:nvPr/>
        </p:nvGrpSpPr>
        <p:grpSpPr>
          <a:xfrm>
            <a:off x="7759816" y="4286523"/>
            <a:ext cx="2768367" cy="1921079"/>
            <a:chOff x="3724508" y="4286523"/>
            <a:chExt cx="2768367" cy="1921079"/>
          </a:xfrm>
        </p:grpSpPr>
        <p:sp>
          <p:nvSpPr>
            <p:cNvPr id="4" name="Rectángulo 3">
              <a:extLst>
                <a:ext uri="{FF2B5EF4-FFF2-40B4-BE49-F238E27FC236}">
                  <a16:creationId xmlns:a16="http://schemas.microsoft.com/office/drawing/2014/main" id="{B580BAAA-87F9-8693-2D43-C6267AEF586F}"/>
                </a:ext>
              </a:extLst>
            </p:cNvPr>
            <p:cNvSpPr/>
            <p:nvPr/>
          </p:nvSpPr>
          <p:spPr>
            <a:xfrm>
              <a:off x="3724508" y="4286523"/>
              <a:ext cx="2768367" cy="1921079"/>
            </a:xfrm>
            <a:prstGeom prst="rect">
              <a:avLst/>
            </a:prstGeom>
            <a:solidFill>
              <a:srgbClr val="2337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Imagen 6" descr="Logotipo&#10;&#10;Descripción generada automáticamente">
              <a:extLst>
                <a:ext uri="{FF2B5EF4-FFF2-40B4-BE49-F238E27FC236}">
                  <a16:creationId xmlns:a16="http://schemas.microsoft.com/office/drawing/2014/main" id="{64321A3C-EA65-EA17-6F70-BC1D63428F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8976"/>
            <a:stretch/>
          </p:blipFill>
          <p:spPr>
            <a:xfrm>
              <a:off x="4375163" y="4543408"/>
              <a:ext cx="1467055" cy="1407308"/>
            </a:xfrm>
            <a:prstGeom prst="rect">
              <a:avLst/>
            </a:prstGeom>
          </p:spPr>
        </p:pic>
        <p:pic>
          <p:nvPicPr>
            <p:cNvPr id="9" name="Imagen 8" descr="Logotipo&#10;&#10;Descripción generada automáticamente">
              <a:extLst>
                <a:ext uri="{FF2B5EF4-FFF2-40B4-BE49-F238E27FC236}">
                  <a16:creationId xmlns:a16="http://schemas.microsoft.com/office/drawing/2014/main" id="{9A05FF9A-80D2-95EC-98F2-3C32D26E19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950" t="-257" r="74293" b="90430"/>
            <a:stretch/>
          </p:blipFill>
          <p:spPr>
            <a:xfrm>
              <a:off x="4458983" y="4538271"/>
              <a:ext cx="231169" cy="194703"/>
            </a:xfrm>
            <a:prstGeom prst="rect">
              <a:avLst/>
            </a:prstGeom>
          </p:spPr>
        </p:pic>
        <p:pic>
          <p:nvPicPr>
            <p:cNvPr id="12" name="Imagen 11" descr="Logotipo&#10;&#10;Descripción generada automáticamente">
              <a:extLst>
                <a:ext uri="{FF2B5EF4-FFF2-40B4-BE49-F238E27FC236}">
                  <a16:creationId xmlns:a16="http://schemas.microsoft.com/office/drawing/2014/main" id="{83991856-8EC2-43F4-6461-EFC4255A7C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950" t="-257" r="74293" b="90430"/>
            <a:stretch/>
          </p:blipFill>
          <p:spPr>
            <a:xfrm rot="16200000">
              <a:off x="4356930" y="4653855"/>
              <a:ext cx="231169" cy="1947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09409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A3E3B62E-B03E-FAA1-0539-DBF3E81F39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616" r="25864"/>
          <a:stretch/>
        </p:blipFill>
        <p:spPr>
          <a:xfrm>
            <a:off x="6329225" y="918538"/>
            <a:ext cx="1580436" cy="2100580"/>
          </a:xfrm>
          <a:prstGeom prst="rect">
            <a:avLst/>
          </a:prstGeom>
        </p:spPr>
      </p:pic>
      <p:pic>
        <p:nvPicPr>
          <p:cNvPr id="7" name="Picture 2" descr="Puede ser una imagen de texto que dice &quot;Universidad del Valle&quot;">
            <a:extLst>
              <a:ext uri="{FF2B5EF4-FFF2-40B4-BE49-F238E27FC236}">
                <a16:creationId xmlns:a16="http://schemas.microsoft.com/office/drawing/2014/main" id="{81DC7BA7-1AAC-8C2D-08ED-B2E1205F07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09" t="7314" r="18762" b="8114"/>
          <a:stretch/>
        </p:blipFill>
        <p:spPr bwMode="auto">
          <a:xfrm>
            <a:off x="3941624" y="844878"/>
            <a:ext cx="1666240" cy="2250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03171278-B079-8939-826E-BD7FBD10EA87}"/>
              </a:ext>
            </a:extLst>
          </p:cNvPr>
          <p:cNvCxnSpPr/>
          <p:nvPr/>
        </p:nvCxnSpPr>
        <p:spPr>
          <a:xfrm>
            <a:off x="3627199" y="3664604"/>
            <a:ext cx="2052320" cy="0"/>
          </a:xfrm>
          <a:prstGeom prst="line">
            <a:avLst/>
          </a:prstGeom>
          <a:ln>
            <a:solidFill>
              <a:srgbClr val="23373B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9FD63A9B-2F70-43A4-7203-ADEC604229C5}"/>
              </a:ext>
            </a:extLst>
          </p:cNvPr>
          <p:cNvCxnSpPr/>
          <p:nvPr/>
        </p:nvCxnSpPr>
        <p:spPr>
          <a:xfrm>
            <a:off x="6150546" y="3664604"/>
            <a:ext cx="2052320" cy="0"/>
          </a:xfrm>
          <a:prstGeom prst="line">
            <a:avLst/>
          </a:prstGeom>
          <a:ln>
            <a:solidFill>
              <a:srgbClr val="23373B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7" name="Elipse 16">
            <a:extLst>
              <a:ext uri="{FF2B5EF4-FFF2-40B4-BE49-F238E27FC236}">
                <a16:creationId xmlns:a16="http://schemas.microsoft.com/office/drawing/2014/main" id="{E684CE05-975F-D697-EEF5-8DDFB44A6068}"/>
              </a:ext>
            </a:extLst>
          </p:cNvPr>
          <p:cNvSpPr/>
          <p:nvPr/>
        </p:nvSpPr>
        <p:spPr>
          <a:xfrm>
            <a:off x="5835127" y="3549634"/>
            <a:ext cx="182880" cy="182880"/>
          </a:xfrm>
          <a:prstGeom prst="ellipse">
            <a:avLst/>
          </a:prstGeom>
          <a:solidFill>
            <a:srgbClr val="23373B"/>
          </a:solidFill>
          <a:ln>
            <a:solidFill>
              <a:srgbClr val="2337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233CDBC9-F8AE-8373-CBA3-B88EDE1E53F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677" t="31529" r="25096" b="37255"/>
          <a:stretch/>
        </p:blipFill>
        <p:spPr>
          <a:xfrm>
            <a:off x="4108055" y="4302208"/>
            <a:ext cx="3637024" cy="1262020"/>
          </a:xfrm>
          <a:prstGeom prst="rect">
            <a:avLst/>
          </a:prstGeom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39797878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06542B42-457A-0EE9-1C78-91A0D7E826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677" t="31529" r="25096" b="37255"/>
          <a:stretch/>
        </p:blipFill>
        <p:spPr>
          <a:xfrm>
            <a:off x="732609" y="1292723"/>
            <a:ext cx="4857077" cy="1685369"/>
          </a:xfrm>
          <a:prstGeom prst="rect">
            <a:avLst/>
          </a:prstGeom>
          <a:effectLst>
            <a:softEdge rad="31750"/>
          </a:effectLst>
        </p:spPr>
      </p:pic>
      <p:grpSp>
        <p:nvGrpSpPr>
          <p:cNvPr id="11" name="Grupo 10">
            <a:extLst>
              <a:ext uri="{FF2B5EF4-FFF2-40B4-BE49-F238E27FC236}">
                <a16:creationId xmlns:a16="http://schemas.microsoft.com/office/drawing/2014/main" id="{68543C5D-A6B6-889D-C4FE-7622BDC9AAF7}"/>
              </a:ext>
            </a:extLst>
          </p:cNvPr>
          <p:cNvGrpSpPr/>
          <p:nvPr/>
        </p:nvGrpSpPr>
        <p:grpSpPr>
          <a:xfrm>
            <a:off x="6644081" y="1057013"/>
            <a:ext cx="3095820" cy="1921079"/>
            <a:chOff x="6644081" y="1057013"/>
            <a:chExt cx="3095820" cy="1921079"/>
          </a:xfrm>
        </p:grpSpPr>
        <p:sp>
          <p:nvSpPr>
            <p:cNvPr id="5" name="Rectángulo 4">
              <a:extLst>
                <a:ext uri="{FF2B5EF4-FFF2-40B4-BE49-F238E27FC236}">
                  <a16:creationId xmlns:a16="http://schemas.microsoft.com/office/drawing/2014/main" id="{380628FB-C426-8DD3-125F-2D472B506A69}"/>
                </a:ext>
              </a:extLst>
            </p:cNvPr>
            <p:cNvSpPr/>
            <p:nvPr/>
          </p:nvSpPr>
          <p:spPr>
            <a:xfrm>
              <a:off x="6644081" y="1057013"/>
              <a:ext cx="3095820" cy="1921079"/>
            </a:xfrm>
            <a:prstGeom prst="rect">
              <a:avLst/>
            </a:prstGeom>
            <a:solidFill>
              <a:srgbClr val="2337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Imagen 7">
              <a:extLst>
                <a:ext uri="{FF2B5EF4-FFF2-40B4-BE49-F238E27FC236}">
                  <a16:creationId xmlns:a16="http://schemas.microsoft.com/office/drawing/2014/main" id="{C7C4B6E2-D21D-C19E-D7C1-5F1FE080A4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34155" b="46538" l="25035" r="72535">
                          <a14:foregroundMark x1="46319" y1="35094" x2="45451" y2="45951"/>
                          <a14:foregroundMark x1="45451" y1="45951" x2="49444" y2="46479"/>
                          <a14:foregroundMark x1="51875" y1="46479" x2="54583" y2="38850"/>
                          <a14:foregroundMark x1="56392" y1="42467" x2="58194" y2="46068"/>
                          <a14:foregroundMark x1="54583" y1="38850" x2="55226" y2="40135"/>
                          <a14:foregroundMark x1="58194" y1="46068" x2="58194" y2="46303"/>
                          <a14:foregroundMark x1="39549" y1="35094" x2="38611" y2="45540"/>
                          <a14:foregroundMark x1="38611" y1="45540" x2="42292" y2="46362"/>
                          <a14:foregroundMark x1="42292" y1="46362" x2="42292" y2="46362"/>
                          <a14:foregroundMark x1="62083" y1="35387" x2="61667" y2="45540"/>
                          <a14:foregroundMark x1="61667" y1="45540" x2="65382" y2="46303"/>
                          <a14:foregroundMark x1="69514" y1="34800" x2="68576" y2="44073"/>
                          <a14:foregroundMark x1="68576" y1="44073" x2="72535" y2="46362"/>
                          <a14:foregroundMark x1="28924" y1="38556" x2="28681" y2="38674"/>
                          <a14:foregroundMark x1="27674" y1="40434" x2="26701" y2="41784"/>
                          <a14:foregroundMark x1="25903" y1="37441" x2="25035" y2="37441"/>
                          <a14:foregroundMark x1="33924" y1="38380" x2="33056" y2="38380"/>
                          <a14:foregroundMark x1="33958" y1="34800" x2="33438" y2="34566"/>
                          <a14:foregroundMark x1="34201" y1="35681" x2="33368" y2="34155"/>
                          <a14:foregroundMark x1="34340" y1="34566" x2="32708" y2="34683"/>
                          <a14:backgroundMark x1="55660" y1="41138" x2="55833" y2="41432"/>
                          <a14:backgroundMark x1="55833" y1="41432" x2="55833" y2="39613"/>
                          <a14:backgroundMark x1="56007" y1="41843" x2="55174" y2="41784"/>
                          <a14:backgroundMark x1="55972" y1="41960" x2="56493" y2="42254"/>
                          <a14:backgroundMark x1="26944" y1="43486" x2="27431" y2="44425"/>
                        </a14:backgroundRemoval>
                      </a14:imgEffect>
                    </a14:imgLayer>
                  </a14:imgProps>
                </a:ext>
              </a:extLst>
            </a:blip>
            <a:srcRect l="23857" t="32926" r="26147" b="51850"/>
            <a:stretch/>
          </p:blipFill>
          <p:spPr>
            <a:xfrm>
              <a:off x="7028701" y="1751744"/>
              <a:ext cx="2338168" cy="421241"/>
            </a:xfrm>
            <a:prstGeom prst="rect">
              <a:avLst/>
            </a:prstGeom>
            <a:effectLst/>
          </p:spPr>
        </p:pic>
      </p:grpSp>
      <p:pic>
        <p:nvPicPr>
          <p:cNvPr id="13" name="Imagen 12" descr="Mapa&#10;&#10;Descripción generada automáticamente">
            <a:extLst>
              <a:ext uri="{FF2B5EF4-FFF2-40B4-BE49-F238E27FC236}">
                <a16:creationId xmlns:a16="http://schemas.microsoft.com/office/drawing/2014/main" id="{46C5EB71-2C39-F93A-2DDA-C092CA6FF74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64"/>
          <a:stretch/>
        </p:blipFill>
        <p:spPr bwMode="auto">
          <a:xfrm>
            <a:off x="4644390" y="2468245"/>
            <a:ext cx="2903220" cy="192151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lc="http://schemas.openxmlformats.org/drawingml/2006/lockedCanvas" xmlns:a14="http://schemas.microsoft.com/office/drawing/2010/main" xmlns:w="http://schemas.openxmlformats.org/wordprocessingml/2006/main" xmlns:w10="urn:schemas-microsoft-com:office:word" xmlns:v="urn:schemas-microsoft-com:vml" xmlns:o="urn:schemas-microsoft-com:office:office" xmlns:mv="urn:schemas-microsoft-com:mac:vml" xmlns:mo="http://schemas.microsoft.com/office/mac/office/2008/main" xmlns="" xmlns:pic="http://schemas.openxmlformats.org/drawingml/2006/picture" xmlns:wps="http://schemas.microsoft.com/office/word/2010/wordprocessingShape" xmlns:wne="http://schemas.microsoft.com/office/word/2006/wordml" xmlns:wpi="http://schemas.microsoft.com/office/word/2010/wordprocessingInk" xmlns:wpg="http://schemas.microsoft.com/office/word/2010/wordprocessingGroup" xmlns:w16se="http://schemas.microsoft.com/office/word/2015/wordml/symex" xmlns:w16sdtdh="http://schemas.microsoft.com/office/word/2020/wordml/sdtdatahash" xmlns:w16="http://schemas.microsoft.com/office/word/2018/wordml" xmlns:w16cid="http://schemas.microsoft.com/office/word/2016/wordml/cid" xmlns:w16cex="http://schemas.microsoft.com/office/word/2018/wordml/cex" xmlns:w15="http://schemas.microsoft.com/office/word/2012/wordml" xmlns:w14="http://schemas.microsoft.com/office/word/2010/wordml" xmlns:wp="http://schemas.openxmlformats.org/drawingml/2006/wordprocessingDrawing" xmlns:wp14="http://schemas.microsoft.com/office/word/2010/wordprocessingDrawing" xmlns:m="http://schemas.openxmlformats.org/officeDocument/2006/math" xmlns:am3d="http://schemas.microsoft.com/office/drawing/2017/model3d" xmlns:aink="http://schemas.microsoft.com/office/drawing/2016/ink" xmlns:mc="http://schemas.openxmlformats.org/markup-compatibility/2006" xmlns:cx8="http://schemas.microsoft.com/office/drawing/2016/5/14/chartex" xmlns:cx7="http://schemas.microsoft.com/office/drawing/2016/5/13/chartex" xmlns:cx6="http://schemas.microsoft.com/office/drawing/2016/5/12/chartex" xmlns:cx5="http://schemas.microsoft.com/office/drawing/2016/5/11/chartex" xmlns:cx4="http://schemas.microsoft.com/office/drawing/2016/5/10/chartex" xmlns:cx3="http://schemas.microsoft.com/office/drawing/2016/5/9/chartex" xmlns:cx2="http://schemas.microsoft.com/office/drawing/2015/10/21/chartex" xmlns:cx1="http://schemas.microsoft.com/office/drawing/2015/9/8/chartex" xmlns:cx="http://schemas.microsoft.com/office/drawing/2014/chartex" xmlns:wpc="http://schemas.microsoft.com/office/word/2010/wordprocessingCanvas"/>
            </a:ext>
          </a:extLst>
        </p:spPr>
      </p:pic>
    </p:spTree>
    <p:extLst>
      <p:ext uri="{BB962C8B-B14F-4D97-AF65-F5344CB8AC3E}">
        <p14:creationId xmlns:p14="http://schemas.microsoft.com/office/powerpoint/2010/main" val="1013572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 descr="Mapa&#10;&#10;Descripción generada automáticamente">
            <a:extLst>
              <a:ext uri="{FF2B5EF4-FFF2-40B4-BE49-F238E27FC236}">
                <a16:creationId xmlns:a16="http://schemas.microsoft.com/office/drawing/2014/main" id="{46C5EB71-2C39-F93A-2DDA-C092CA6FF74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64"/>
          <a:stretch/>
        </p:blipFill>
        <p:spPr bwMode="auto">
          <a:xfrm>
            <a:off x="5471459" y="1480797"/>
            <a:ext cx="3523565" cy="233208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wpc="http://schemas.microsoft.com/office/word/2010/wordprocessingCanvas" xmlns:cx="http://schemas.microsoft.com/office/drawing/2014/chartex" xmlns:cx1="http://schemas.microsoft.com/office/drawing/2015/9/8/chartex" xmlns:cx2="http://schemas.microsoft.com/office/drawing/2015/10/21/chartex" xmlns:cx3="http://schemas.microsoft.com/office/drawing/2016/5/9/chartex" xmlns:cx4="http://schemas.microsoft.com/office/drawing/2016/5/10/chartex" xmlns:cx5="http://schemas.microsoft.com/office/drawing/2016/5/11/chartex" xmlns:cx6="http://schemas.microsoft.com/office/drawing/2016/5/12/chartex" xmlns:cx7="http://schemas.microsoft.com/office/drawing/2016/5/13/chartex" xmlns:cx8="http://schemas.microsoft.com/office/drawing/2016/5/14/chartex" xmlns:mc="http://schemas.openxmlformats.org/markup-compatibility/2006" xmlns:aink="http://schemas.microsoft.com/office/drawing/2016/ink" xmlns:am3d="http://schemas.microsoft.com/office/drawing/2017/model3d" xmlns:m="http://schemas.openxmlformats.org/officeDocument/2006/math" xmlns:wp14="http://schemas.microsoft.com/office/word/2010/wordprocessingDrawing" xmlns:wp="http://schemas.openxmlformats.org/drawingml/2006/wordprocessingDrawing" xmlns:w14="http://schemas.microsoft.com/office/word/2010/wordml" xmlns:w15="http://schemas.microsoft.com/office/word/2012/wordml" xmlns:w16cex="http://schemas.microsoft.com/office/word/2018/wordml/cex" xmlns:w16cid="http://schemas.microsoft.com/office/word/2016/wordml/cid" xmlns:w16="http://schemas.microsoft.com/office/word/2018/wordml" xmlns:w16sdtdh="http://schemas.microsoft.com/office/word/2020/wordml/sdtdatahash" xmlns:w16se="http://schemas.microsoft.com/office/word/2015/wordml/symex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pic="http://schemas.openxmlformats.org/drawingml/2006/picture" xmlns="" xmlns:mo="http://schemas.microsoft.com/office/mac/office/2008/main" xmlns:mv="urn:schemas-microsoft-com:mac:vml" xmlns:o="urn:schemas-microsoft-com:office:office" xmlns:v="urn:schemas-microsoft-com:vml" xmlns:w10="urn:schemas-microsoft-com:office:word" xmlns:w="http://schemas.openxmlformats.org/wordprocessingml/2006/main" xmlns:a14="http://schemas.microsoft.com/office/drawing/2010/main" xmlns:lc="http://schemas.openxmlformats.org/drawingml/2006/lockedCanvas"/>
            </a:ext>
          </a:extLst>
        </p:spPr>
      </p:pic>
      <p:pic>
        <p:nvPicPr>
          <p:cNvPr id="3" name="Imagen 2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28E3A585-B26B-2A03-0818-7896B4E270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2660" y="1584324"/>
            <a:ext cx="3824902" cy="214558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529652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otos gratis de Viento">
            <a:extLst>
              <a:ext uri="{FF2B5EF4-FFF2-40B4-BE49-F238E27FC236}">
                <a16:creationId xmlns:a16="http://schemas.microsoft.com/office/drawing/2014/main" id="{5C81BCB0-994D-90FB-9F5E-8A0BA0D78E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376238"/>
            <a:ext cx="3171290" cy="2117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upo 3">
            <a:extLst>
              <a:ext uri="{FF2B5EF4-FFF2-40B4-BE49-F238E27FC236}">
                <a16:creationId xmlns:a16="http://schemas.microsoft.com/office/drawing/2014/main" id="{129042EE-6EE9-9076-C7C3-9015F17FAA4E}"/>
              </a:ext>
            </a:extLst>
          </p:cNvPr>
          <p:cNvGrpSpPr/>
          <p:nvPr/>
        </p:nvGrpSpPr>
        <p:grpSpPr>
          <a:xfrm>
            <a:off x="1811677" y="3857947"/>
            <a:ext cx="8385424" cy="1145568"/>
            <a:chOff x="1811677" y="3857947"/>
            <a:chExt cx="8385424" cy="1145568"/>
          </a:xfrm>
        </p:grpSpPr>
        <p:pic>
          <p:nvPicPr>
            <p:cNvPr id="1028" name="Picture 4" descr="Fotos gratis de Atardecer">
              <a:extLst>
                <a:ext uri="{FF2B5EF4-FFF2-40B4-BE49-F238E27FC236}">
                  <a16:creationId xmlns:a16="http://schemas.microsoft.com/office/drawing/2014/main" id="{959721CF-7D9C-509F-4A61-FFC2EE77D8F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3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9447" b="22937"/>
            <a:stretch/>
          </p:blipFill>
          <p:spPr bwMode="auto">
            <a:xfrm>
              <a:off x="1811677" y="3857947"/>
              <a:ext cx="6397375" cy="11455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" name="Picture 4" descr="Fotos gratis de Atardecer">
              <a:extLst>
                <a:ext uri="{FF2B5EF4-FFF2-40B4-BE49-F238E27FC236}">
                  <a16:creationId xmlns:a16="http://schemas.microsoft.com/office/drawing/2014/main" id="{DC6A0DAA-2A39-35CF-5148-49D4F70CEB1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3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175" t="39447" b="22937"/>
            <a:stretch/>
          </p:blipFill>
          <p:spPr bwMode="auto">
            <a:xfrm flipH="1">
              <a:off x="8161105" y="3857947"/>
              <a:ext cx="2035996" cy="11455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Imagen 4">
            <a:extLst>
              <a:ext uri="{FF2B5EF4-FFF2-40B4-BE49-F238E27FC236}">
                <a16:creationId xmlns:a16="http://schemas.microsoft.com/office/drawing/2014/main" id="{A876D92F-B782-84D4-CC01-6AD2EDDB18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8278" y="5221580"/>
            <a:ext cx="8388823" cy="1146147"/>
          </a:xfrm>
          <a:prstGeom prst="rect">
            <a:avLst/>
          </a:prstGeom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391855028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909</TotalTime>
  <Words>0</Words>
  <Application>Microsoft Office PowerPoint</Application>
  <PresentationFormat>Panorámica</PresentationFormat>
  <Paragraphs>0</Paragraphs>
  <Slides>9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Orlando Joaqui Barandica</dc:creator>
  <cp:lastModifiedBy>Orlando Joaqui</cp:lastModifiedBy>
  <cp:revision>3</cp:revision>
  <dcterms:created xsi:type="dcterms:W3CDTF">2021-08-09T12:05:14Z</dcterms:created>
  <dcterms:modified xsi:type="dcterms:W3CDTF">2022-11-07T21:07:42Z</dcterms:modified>
</cp:coreProperties>
</file>